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0" r:id="rId3"/>
    <p:sldId id="261" r:id="rId4"/>
    <p:sldId id="389" r:id="rId5"/>
    <p:sldId id="396" r:id="rId6"/>
    <p:sldId id="384" r:id="rId7"/>
    <p:sldId id="395" r:id="rId8"/>
    <p:sldId id="397" r:id="rId9"/>
    <p:sldId id="383" r:id="rId10"/>
    <p:sldId id="390" r:id="rId11"/>
    <p:sldId id="391" r:id="rId12"/>
    <p:sldId id="392" r:id="rId13"/>
    <p:sldId id="393" r:id="rId14"/>
    <p:sldId id="398" r:id="rId15"/>
    <p:sldId id="272" r:id="rId16"/>
    <p:sldId id="382" r:id="rId17"/>
  </p:sldIdLst>
  <p:sldSz cx="24384000" cy="13716000"/>
  <p:notesSz cx="6858000" cy="9144000"/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5A50"/>
    <a:srgbClr val="FFFAF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0056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1278" y="-69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32" name="Freeform 9">
            <a:hlinkClick r:id="" action="ppaction://hlinkshowjump?jump=nextslide"/>
          </p:cNvPr>
          <p:cNvSpPr>
            <a:spLocks/>
          </p:cNvSpPr>
          <p:nvPr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10">
            <a:hlinkClick r:id="" action="ppaction://hlinkshowjump?jump=previousslide"/>
          </p:cNvPr>
          <p:cNvSpPr>
            <a:spLocks/>
          </p:cNvSpPr>
          <p:nvPr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40821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 userDrawn="1">
          <p15:clr>
            <a:srgbClr val="FBAE40"/>
          </p15:clr>
        </p15:guide>
        <p15:guide id="2" pos="1716" userDrawn="1">
          <p15:clr>
            <a:srgbClr val="FBAE40"/>
          </p15:clr>
        </p15:guide>
        <p15:guide id="3" pos="13641" userDrawn="1">
          <p15:clr>
            <a:srgbClr val="FBAE40"/>
          </p15:clr>
        </p15:guide>
        <p15:guide id="4" pos="14564" userDrawn="1">
          <p15:clr>
            <a:srgbClr val="FBAE40"/>
          </p15:clr>
        </p15:guide>
        <p15:guide id="5" pos="2640" userDrawn="1">
          <p15:clr>
            <a:srgbClr val="FBAE40"/>
          </p15:clr>
        </p15:guide>
        <p15:guide id="6" pos="12720" userDrawn="1">
          <p15:clr>
            <a:srgbClr val="FBAE40"/>
          </p15:clr>
        </p15:guide>
        <p15:guide id="7" orient="horz" pos="1344" userDrawn="1">
          <p15:clr>
            <a:srgbClr val="FBAE40"/>
          </p15:clr>
        </p15:guide>
        <p15:guide id="8" orient="horz" pos="7584" userDrawn="1">
          <p15:clr>
            <a:srgbClr val="FBAE40"/>
          </p15:clr>
        </p15:guide>
        <p15:guide id="9" orient="horz" pos="606" userDrawn="1">
          <p15:clr>
            <a:srgbClr val="FBAE40"/>
          </p15:clr>
        </p15:guide>
        <p15:guide id="10" orient="horz" pos="803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icture At R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 userDrawn="1"/>
        </p:nvSpPr>
        <p:spPr>
          <a:xfrm>
            <a:off x="10562771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06288" y="0"/>
            <a:ext cx="12177712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10922825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10576793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3237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 Picture At Cen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 userDrawn="1"/>
        </p:nvGrpSpPr>
        <p:grpSpPr>
          <a:xfrm>
            <a:off x="1241490" y="866775"/>
            <a:ext cx="1532471" cy="492443"/>
            <a:chOff x="1260546" y="866775"/>
            <a:chExt cx="1532471" cy="492443"/>
          </a:xfrm>
        </p:grpSpPr>
        <p:sp>
          <p:nvSpPr>
            <p:cNvPr id="27" name="Oval 26"/>
            <p:cNvSpPr/>
            <p:nvPr userDrawn="1"/>
          </p:nvSpPr>
          <p:spPr>
            <a:xfrm>
              <a:off x="1719791" y="1008593"/>
              <a:ext cx="224898" cy="2248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 userDrawn="1"/>
          </p:nvSpPr>
          <p:spPr>
            <a:xfrm>
              <a:off x="1260546" y="866775"/>
              <a:ext cx="153247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cap="all" spc="200" baseline="0" dirty="0" smtClean="0">
                  <a:solidFill>
                    <a:schemeClr val="accent1"/>
                  </a:solidFill>
                  <a:latin typeface="Lato Black" panose="020F0A02020204030203" pitchFamily="34" charset="0"/>
                </a:rPr>
                <a:t>MOGA</a:t>
              </a:r>
              <a:r>
                <a:rPr lang="en-US" sz="3200" cap="all" spc="200" baseline="0" dirty="0" smtClean="0">
                  <a:solidFill>
                    <a:schemeClr val="accent2"/>
                  </a:solidFill>
                  <a:latin typeface="Lato Black" panose="020F0A02020204030203" pitchFamily="34" charset="0"/>
                </a:rPr>
                <a:t>.</a:t>
              </a:r>
              <a:endParaRPr lang="en-US" sz="3200" cap="all" spc="200" baseline="0" dirty="0">
                <a:solidFill>
                  <a:schemeClr val="accent2"/>
                </a:solidFill>
                <a:latin typeface="Lato Black" panose="020F0A02020204030203" pitchFamily="34" charset="0"/>
              </a:endParaRPr>
            </a:p>
          </p:txBody>
        </p:sp>
      </p:grp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30" name="TextBox 29"/>
          <p:cNvSpPr txBox="1"/>
          <p:nvPr userDrawn="1"/>
        </p:nvSpPr>
        <p:spPr>
          <a:xfrm>
            <a:off x="1260546" y="12752388"/>
            <a:ext cx="4002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0" cap="all" spc="100" baseline="0" dirty="0" smtClean="0">
                <a:solidFill>
                  <a:schemeClr val="accent4"/>
                </a:solidFill>
                <a:latin typeface="Lato Black" panose="020F0A02020204030203" pitchFamily="34" charset="0"/>
              </a:rPr>
              <a:t>Small business </a:t>
            </a:r>
            <a:r>
              <a:rPr lang="en-US" sz="1800" b="0" cap="all" spc="100" baseline="0" dirty="0" smtClean="0">
                <a:solidFill>
                  <a:schemeClr val="accent4"/>
                </a:solidFill>
                <a:latin typeface="Lato" panose="020F0502020204030203" pitchFamily="34" charset="0"/>
              </a:rPr>
              <a:t>presentation</a:t>
            </a:r>
            <a:endParaRPr lang="en-US" sz="1800" b="0" cap="all" spc="100" baseline="0" dirty="0">
              <a:solidFill>
                <a:schemeClr val="accent4"/>
              </a:solidFill>
              <a:latin typeface="Lato" panose="020F0502020204030203" pitchFamily="34" charset="0"/>
            </a:endParaRP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256601" y="0"/>
            <a:ext cx="6891524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99983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 Picture At Lef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149544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10429946" y="12752388"/>
            <a:ext cx="4002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0" cap="all" spc="100" baseline="0" dirty="0" smtClean="0">
                <a:solidFill>
                  <a:schemeClr val="accent4"/>
                </a:solidFill>
                <a:latin typeface="Lato Black" panose="020F0A02020204030203" pitchFamily="34" charset="0"/>
              </a:rPr>
              <a:t>Small business </a:t>
            </a:r>
            <a:r>
              <a:rPr lang="en-US" sz="1800" b="0" cap="all" spc="100" baseline="0" dirty="0" smtClean="0">
                <a:solidFill>
                  <a:schemeClr val="accent4"/>
                </a:solidFill>
                <a:latin typeface="Lato" panose="020F0502020204030203" pitchFamily="34" charset="0"/>
              </a:rPr>
              <a:t>presentation</a:t>
            </a:r>
            <a:endParaRPr lang="en-US" sz="1800" b="0" cap="all" spc="100" baseline="0" dirty="0">
              <a:solidFill>
                <a:schemeClr val="accent4"/>
              </a:solidFill>
              <a:latin typeface="Lato" panose="020F0502020204030203" pitchFamily="34" charset="0"/>
            </a:endParaRP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10429946" y="866775"/>
            <a:ext cx="1532471" cy="492443"/>
            <a:chOff x="1260546" y="866775"/>
            <a:chExt cx="1532471" cy="492443"/>
          </a:xfrm>
        </p:grpSpPr>
        <p:sp>
          <p:nvSpPr>
            <p:cNvPr id="24" name="Oval 23"/>
            <p:cNvSpPr/>
            <p:nvPr userDrawn="1"/>
          </p:nvSpPr>
          <p:spPr>
            <a:xfrm>
              <a:off x="1719791" y="1008593"/>
              <a:ext cx="224898" cy="2248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 userDrawn="1"/>
          </p:nvSpPr>
          <p:spPr>
            <a:xfrm>
              <a:off x="1260546" y="866775"/>
              <a:ext cx="153247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cap="all" spc="200" baseline="0" dirty="0" smtClean="0">
                  <a:solidFill>
                    <a:schemeClr val="accent1"/>
                  </a:solidFill>
                  <a:latin typeface="Lato Black" panose="020F0A02020204030203" pitchFamily="34" charset="0"/>
                </a:rPr>
                <a:t>MOGA</a:t>
              </a:r>
              <a:r>
                <a:rPr lang="en-US" sz="3200" cap="all" spc="200" baseline="0" dirty="0" smtClean="0">
                  <a:solidFill>
                    <a:schemeClr val="accent2"/>
                  </a:solidFill>
                  <a:latin typeface="Lato Black" panose="020F0A02020204030203" pitchFamily="34" charset="0"/>
                </a:rPr>
                <a:t>.</a:t>
              </a:r>
              <a:endParaRPr lang="en-US" sz="3200" cap="all" spc="200" baseline="0" dirty="0">
                <a:solidFill>
                  <a:schemeClr val="accent2"/>
                </a:solidFill>
                <a:latin typeface="Lato Black" panose="020F0A02020204030203" pitchFamily="34" charset="0"/>
              </a:endParaRPr>
            </a:p>
          </p:txBody>
        </p:sp>
      </p:grp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80695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0"/>
          <p:cNvSpPr>
            <a:spLocks noGrp="1"/>
          </p:cNvSpPr>
          <p:nvPr>
            <p:ph type="pic" sz="quarter" idx="10"/>
          </p:nvPr>
        </p:nvSpPr>
        <p:spPr>
          <a:xfrm>
            <a:off x="-5080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0"/>
          <p:cNvSpPr>
            <a:spLocks noGrp="1"/>
          </p:cNvSpPr>
          <p:nvPr>
            <p:ph type="pic" sz="quarter" idx="11"/>
          </p:nvPr>
        </p:nvSpPr>
        <p:spPr>
          <a:xfrm>
            <a:off x="6094096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0"/>
          <p:cNvSpPr>
            <a:spLocks noGrp="1"/>
          </p:cNvSpPr>
          <p:nvPr>
            <p:ph type="pic" sz="quarter" idx="12"/>
          </p:nvPr>
        </p:nvSpPr>
        <p:spPr>
          <a:xfrm>
            <a:off x="12186920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30"/>
          <p:cNvSpPr>
            <a:spLocks noGrp="1"/>
          </p:cNvSpPr>
          <p:nvPr>
            <p:ph type="pic" sz="quarter" idx="13"/>
          </p:nvPr>
        </p:nvSpPr>
        <p:spPr>
          <a:xfrm>
            <a:off x="18286095" y="-635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30"/>
          <p:cNvSpPr>
            <a:spLocks noGrp="1"/>
          </p:cNvSpPr>
          <p:nvPr>
            <p:ph type="pic" sz="quarter" idx="14"/>
          </p:nvPr>
        </p:nvSpPr>
        <p:spPr>
          <a:xfrm>
            <a:off x="-5080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30"/>
          <p:cNvSpPr>
            <a:spLocks noGrp="1"/>
          </p:cNvSpPr>
          <p:nvPr>
            <p:ph type="pic" sz="quarter" idx="15"/>
          </p:nvPr>
        </p:nvSpPr>
        <p:spPr>
          <a:xfrm>
            <a:off x="6094096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30"/>
          <p:cNvSpPr>
            <a:spLocks noGrp="1"/>
          </p:cNvSpPr>
          <p:nvPr>
            <p:ph type="pic" sz="quarter" idx="16"/>
          </p:nvPr>
        </p:nvSpPr>
        <p:spPr>
          <a:xfrm>
            <a:off x="12186920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30"/>
          <p:cNvSpPr>
            <a:spLocks noGrp="1"/>
          </p:cNvSpPr>
          <p:nvPr>
            <p:ph type="pic" sz="quarter" idx="17"/>
          </p:nvPr>
        </p:nvSpPr>
        <p:spPr>
          <a:xfrm>
            <a:off x="18286095" y="6858000"/>
            <a:ext cx="6102986" cy="68707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24622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1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476150" y="4637913"/>
            <a:ext cx="3732737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7927116" y="4637913"/>
            <a:ext cx="3732737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78408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2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500" y="4281779"/>
            <a:ext cx="8819816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840034" y="4281779"/>
            <a:ext cx="8819816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96122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3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499" y="4281779"/>
            <a:ext cx="5540665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6119185" y="4281779"/>
            <a:ext cx="5540665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9421668" y="4281779"/>
            <a:ext cx="5540665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91470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 4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005776" y="4281779"/>
            <a:ext cx="12654074" cy="7401688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17834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ent Projec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150226" y="4282440"/>
            <a:ext cx="8124824" cy="453135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0497" y="4282441"/>
            <a:ext cx="5416553" cy="322326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730497" y="7515225"/>
            <a:ext cx="5416553" cy="4524375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6277167" y="4282440"/>
            <a:ext cx="5382683" cy="453135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4107161" y="8813800"/>
            <a:ext cx="7552690" cy="32258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153400" y="8813800"/>
            <a:ext cx="5957888" cy="3225800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/>
          <a:lstStyle>
            <a:lvl1pPr>
              <a:defRPr sz="3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46781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roject Showcase At R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177713" y="2133600"/>
            <a:ext cx="10942638" cy="990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0" y="0"/>
            <a:ext cx="12177712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14018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Offic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484340" y="2667000"/>
            <a:ext cx="14175509" cy="9372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61600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roject Showcase At Lef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74041" y="2133600"/>
            <a:ext cx="10932247" cy="990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2206288" y="0"/>
            <a:ext cx="12177712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0182324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1260546" y="12752388"/>
            <a:ext cx="400263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0" cap="all" spc="100" baseline="0" dirty="0" smtClean="0">
                <a:solidFill>
                  <a:schemeClr val="accent4"/>
                </a:solidFill>
                <a:latin typeface="Lato Black" panose="020F0A02020204030203" pitchFamily="34" charset="0"/>
              </a:rPr>
              <a:t>Small business </a:t>
            </a:r>
            <a:r>
              <a:rPr lang="en-US" sz="1800" b="0" cap="all" spc="100" baseline="0" dirty="0" smtClean="0">
                <a:solidFill>
                  <a:schemeClr val="accent4"/>
                </a:solidFill>
                <a:latin typeface="Lato" panose="020F0502020204030203" pitchFamily="34" charset="0"/>
              </a:rPr>
              <a:t>presentation</a:t>
            </a:r>
            <a:endParaRPr lang="en-US" sz="1800" b="0" cap="all" spc="100" baseline="0" dirty="0">
              <a:solidFill>
                <a:schemeClr val="accent4"/>
              </a:solidFill>
              <a:latin typeface="Lato" panose="020F0502020204030203" pitchFamily="34" charset="0"/>
            </a:endParaRPr>
          </a:p>
        </p:txBody>
      </p:sp>
      <p:sp>
        <p:nvSpPr>
          <p:cNvPr id="14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10542378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10196346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57288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191000" y="4267200"/>
            <a:ext cx="16002000" cy="50038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7645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53927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837331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 Team Who Enjoys ...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24150" y="2667000"/>
            <a:ext cx="14175509" cy="9372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4351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 Do Trust &amp; Crediblity ...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172388" y="5714626"/>
            <a:ext cx="9487461" cy="6324974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38726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wner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191000" y="4267200"/>
            <a:ext cx="4246188" cy="4246186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5946812" y="4267200"/>
            <a:ext cx="4246188" cy="4246186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068906" y="4267200"/>
            <a:ext cx="4246188" cy="4246186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69086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11268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788306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2825201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7829983" y="4267200"/>
            <a:ext cx="3826692" cy="3826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73780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2" userDrawn="1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Cr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11268" y="493134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400148" y="493134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6201055" y="493134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711268" y="856969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400148" y="856969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6201055" y="8569694"/>
            <a:ext cx="2025832" cy="202583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47609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vlov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88329" y="5027079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788329" y="6464981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788329" y="7902883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788329" y="9340785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788329" y="10778686"/>
            <a:ext cx="1068238" cy="1068238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03472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lient Sa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22617007" y="909638"/>
            <a:ext cx="50334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DD50B836-1439-4C66-878B-80816814F7AB}" type="slidenum">
              <a:rPr lang="en-US" sz="3200" cap="all" spc="0" baseline="0" smtClean="0">
                <a:solidFill>
                  <a:schemeClr val="accent1"/>
                </a:solidFill>
                <a:latin typeface="Lato Black" panose="020F0A02020204030203" pitchFamily="34" charset="0"/>
              </a:rPr>
              <a:pPr algn="r"/>
              <a:t>‹#›</a:t>
            </a:fld>
            <a:endParaRPr lang="en-US" sz="3200" cap="all" spc="0" baseline="0" dirty="0">
              <a:solidFill>
                <a:schemeClr val="accent1"/>
              </a:solidFill>
              <a:latin typeface="Lato Black" panose="020F0A02020204030203" pitchFamily="34" charset="0"/>
            </a:endParaRP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357656" y="4696962"/>
            <a:ext cx="2091690" cy="2091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6934655" y="4696962"/>
            <a:ext cx="2091690" cy="2091690"/>
          </a:xfrm>
          <a:prstGeom prst="ellipse">
            <a:avLst/>
          </a:prstGeom>
          <a:noFill/>
          <a:ln w="12700">
            <a:noFill/>
          </a:ln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accent4"/>
                </a:solidFill>
                <a:latin typeface="Lato Light" panose="020F03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Freeform 9">
            <a:hlinkClick r:id="" action="ppaction://hlinkshowjump?jump=nextslide"/>
          </p:cNvPr>
          <p:cNvSpPr>
            <a:spLocks/>
          </p:cNvSpPr>
          <p:nvPr userDrawn="1"/>
        </p:nvSpPr>
        <p:spPr bwMode="auto">
          <a:xfrm>
            <a:off x="22977061" y="12752388"/>
            <a:ext cx="143289" cy="246247"/>
          </a:xfrm>
          <a:custGeom>
            <a:avLst/>
            <a:gdLst>
              <a:gd name="T0" fmla="*/ 181 w 184"/>
              <a:gd name="T1" fmla="*/ 165 h 315"/>
              <a:gd name="T2" fmla="*/ 34 w 184"/>
              <a:gd name="T3" fmla="*/ 312 h 315"/>
              <a:gd name="T4" fmla="*/ 26 w 184"/>
              <a:gd name="T5" fmla="*/ 315 h 315"/>
              <a:gd name="T6" fmla="*/ 19 w 184"/>
              <a:gd name="T7" fmla="*/ 312 h 315"/>
              <a:gd name="T8" fmla="*/ 3 w 184"/>
              <a:gd name="T9" fmla="*/ 296 h 315"/>
              <a:gd name="T10" fmla="*/ 0 w 184"/>
              <a:gd name="T11" fmla="*/ 289 h 315"/>
              <a:gd name="T12" fmla="*/ 3 w 184"/>
              <a:gd name="T13" fmla="*/ 282 h 315"/>
              <a:gd name="T14" fmla="*/ 127 w 184"/>
              <a:gd name="T15" fmla="*/ 158 h 315"/>
              <a:gd name="T16" fmla="*/ 3 w 184"/>
              <a:gd name="T17" fmla="*/ 34 h 315"/>
              <a:gd name="T18" fmla="*/ 0 w 184"/>
              <a:gd name="T19" fmla="*/ 27 h 315"/>
              <a:gd name="T20" fmla="*/ 3 w 184"/>
              <a:gd name="T21" fmla="*/ 19 h 315"/>
              <a:gd name="T22" fmla="*/ 19 w 184"/>
              <a:gd name="T23" fmla="*/ 4 h 315"/>
              <a:gd name="T24" fmla="*/ 26 w 184"/>
              <a:gd name="T25" fmla="*/ 0 h 315"/>
              <a:gd name="T26" fmla="*/ 34 w 184"/>
              <a:gd name="T27" fmla="*/ 4 h 315"/>
              <a:gd name="T28" fmla="*/ 181 w 184"/>
              <a:gd name="T29" fmla="*/ 151 h 315"/>
              <a:gd name="T30" fmla="*/ 184 w 184"/>
              <a:gd name="T31" fmla="*/ 158 h 315"/>
              <a:gd name="T32" fmla="*/ 181 w 184"/>
              <a:gd name="T33" fmla="*/ 165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181" y="165"/>
                </a:moveTo>
                <a:cubicBezTo>
                  <a:pt x="34" y="312"/>
                  <a:pt x="34" y="312"/>
                  <a:pt x="34" y="312"/>
                </a:cubicBezTo>
                <a:cubicBezTo>
                  <a:pt x="31" y="314"/>
                  <a:pt x="29" y="315"/>
                  <a:pt x="26" y="315"/>
                </a:cubicBezTo>
                <a:cubicBezTo>
                  <a:pt x="24" y="315"/>
                  <a:pt x="21" y="314"/>
                  <a:pt x="19" y="312"/>
                </a:cubicBezTo>
                <a:cubicBezTo>
                  <a:pt x="3" y="296"/>
                  <a:pt x="3" y="296"/>
                  <a:pt x="3" y="296"/>
                </a:cubicBezTo>
                <a:cubicBezTo>
                  <a:pt x="1" y="294"/>
                  <a:pt x="0" y="292"/>
                  <a:pt x="0" y="289"/>
                </a:cubicBezTo>
                <a:cubicBezTo>
                  <a:pt x="0" y="286"/>
                  <a:pt x="1" y="284"/>
                  <a:pt x="3" y="282"/>
                </a:cubicBezTo>
                <a:cubicBezTo>
                  <a:pt x="127" y="158"/>
                  <a:pt x="127" y="158"/>
                  <a:pt x="127" y="158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2"/>
                  <a:pt x="0" y="29"/>
                  <a:pt x="0" y="27"/>
                </a:cubicBezTo>
                <a:cubicBezTo>
                  <a:pt x="0" y="24"/>
                  <a:pt x="1" y="22"/>
                  <a:pt x="3" y="19"/>
                </a:cubicBezTo>
                <a:cubicBezTo>
                  <a:pt x="19" y="4"/>
                  <a:pt x="19" y="4"/>
                  <a:pt x="19" y="4"/>
                </a:cubicBezTo>
                <a:cubicBezTo>
                  <a:pt x="21" y="2"/>
                  <a:pt x="24" y="0"/>
                  <a:pt x="26" y="0"/>
                </a:cubicBezTo>
                <a:cubicBezTo>
                  <a:pt x="29" y="0"/>
                  <a:pt x="31" y="2"/>
                  <a:pt x="34" y="4"/>
                </a:cubicBezTo>
                <a:cubicBezTo>
                  <a:pt x="181" y="151"/>
                  <a:pt x="181" y="151"/>
                  <a:pt x="181" y="151"/>
                </a:cubicBezTo>
                <a:cubicBezTo>
                  <a:pt x="183" y="153"/>
                  <a:pt x="184" y="155"/>
                  <a:pt x="184" y="158"/>
                </a:cubicBezTo>
                <a:cubicBezTo>
                  <a:pt x="184" y="161"/>
                  <a:pt x="183" y="163"/>
                  <a:pt x="181" y="1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hlinkClick r:id="" action="ppaction://hlinkshowjump?jump=previousslide"/>
          </p:cNvPr>
          <p:cNvSpPr>
            <a:spLocks/>
          </p:cNvSpPr>
          <p:nvPr userDrawn="1"/>
        </p:nvSpPr>
        <p:spPr bwMode="auto">
          <a:xfrm>
            <a:off x="22631029" y="12752388"/>
            <a:ext cx="143617" cy="246247"/>
          </a:xfrm>
          <a:custGeom>
            <a:avLst/>
            <a:gdLst>
              <a:gd name="T0" fmla="*/ 3 w 184"/>
              <a:gd name="T1" fmla="*/ 151 h 315"/>
              <a:gd name="T2" fmla="*/ 150 w 184"/>
              <a:gd name="T3" fmla="*/ 4 h 315"/>
              <a:gd name="T4" fmla="*/ 157 w 184"/>
              <a:gd name="T5" fmla="*/ 0 h 315"/>
              <a:gd name="T6" fmla="*/ 165 w 184"/>
              <a:gd name="T7" fmla="*/ 4 h 315"/>
              <a:gd name="T8" fmla="*/ 180 w 184"/>
              <a:gd name="T9" fmla="*/ 19 h 315"/>
              <a:gd name="T10" fmla="*/ 184 w 184"/>
              <a:gd name="T11" fmla="*/ 27 h 315"/>
              <a:gd name="T12" fmla="*/ 180 w 184"/>
              <a:gd name="T13" fmla="*/ 34 h 315"/>
              <a:gd name="T14" fmla="*/ 56 w 184"/>
              <a:gd name="T15" fmla="*/ 158 h 315"/>
              <a:gd name="T16" fmla="*/ 180 w 184"/>
              <a:gd name="T17" fmla="*/ 282 h 315"/>
              <a:gd name="T18" fmla="*/ 184 w 184"/>
              <a:gd name="T19" fmla="*/ 289 h 315"/>
              <a:gd name="T20" fmla="*/ 180 w 184"/>
              <a:gd name="T21" fmla="*/ 296 h 315"/>
              <a:gd name="T22" fmla="*/ 165 w 184"/>
              <a:gd name="T23" fmla="*/ 312 h 315"/>
              <a:gd name="T24" fmla="*/ 157 w 184"/>
              <a:gd name="T25" fmla="*/ 315 h 315"/>
              <a:gd name="T26" fmla="*/ 150 w 184"/>
              <a:gd name="T27" fmla="*/ 312 h 315"/>
              <a:gd name="T28" fmla="*/ 3 w 184"/>
              <a:gd name="T29" fmla="*/ 165 h 315"/>
              <a:gd name="T30" fmla="*/ 0 w 184"/>
              <a:gd name="T31" fmla="*/ 158 h 315"/>
              <a:gd name="T32" fmla="*/ 3 w 184"/>
              <a:gd name="T33" fmla="*/ 15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4" h="315">
                <a:moveTo>
                  <a:pt x="3" y="151"/>
                </a:moveTo>
                <a:cubicBezTo>
                  <a:pt x="150" y="4"/>
                  <a:pt x="150" y="4"/>
                  <a:pt x="150" y="4"/>
                </a:cubicBezTo>
                <a:cubicBezTo>
                  <a:pt x="152" y="2"/>
                  <a:pt x="155" y="0"/>
                  <a:pt x="157" y="0"/>
                </a:cubicBezTo>
                <a:cubicBezTo>
                  <a:pt x="160" y="0"/>
                  <a:pt x="163" y="2"/>
                  <a:pt x="165" y="4"/>
                </a:cubicBezTo>
                <a:cubicBezTo>
                  <a:pt x="180" y="19"/>
                  <a:pt x="180" y="19"/>
                  <a:pt x="180" y="19"/>
                </a:cubicBezTo>
                <a:cubicBezTo>
                  <a:pt x="182" y="22"/>
                  <a:pt x="184" y="24"/>
                  <a:pt x="184" y="27"/>
                </a:cubicBezTo>
                <a:cubicBezTo>
                  <a:pt x="184" y="29"/>
                  <a:pt x="182" y="32"/>
                  <a:pt x="180" y="34"/>
                </a:cubicBezTo>
                <a:cubicBezTo>
                  <a:pt x="56" y="158"/>
                  <a:pt x="56" y="158"/>
                  <a:pt x="56" y="158"/>
                </a:cubicBezTo>
                <a:cubicBezTo>
                  <a:pt x="180" y="282"/>
                  <a:pt x="180" y="282"/>
                  <a:pt x="180" y="282"/>
                </a:cubicBezTo>
                <a:cubicBezTo>
                  <a:pt x="182" y="284"/>
                  <a:pt x="184" y="286"/>
                  <a:pt x="184" y="289"/>
                </a:cubicBezTo>
                <a:cubicBezTo>
                  <a:pt x="184" y="292"/>
                  <a:pt x="182" y="294"/>
                  <a:pt x="180" y="296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163" y="314"/>
                  <a:pt x="160" y="315"/>
                  <a:pt x="157" y="315"/>
                </a:cubicBezTo>
                <a:cubicBezTo>
                  <a:pt x="155" y="315"/>
                  <a:pt x="152" y="314"/>
                  <a:pt x="150" y="312"/>
                </a:cubicBezTo>
                <a:cubicBezTo>
                  <a:pt x="3" y="165"/>
                  <a:pt x="3" y="165"/>
                  <a:pt x="3" y="165"/>
                </a:cubicBezTo>
                <a:cubicBezTo>
                  <a:pt x="1" y="163"/>
                  <a:pt x="0" y="161"/>
                  <a:pt x="0" y="158"/>
                </a:cubicBezTo>
                <a:cubicBezTo>
                  <a:pt x="0" y="155"/>
                  <a:pt x="1" y="153"/>
                  <a:pt x="3" y="15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64067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796">
          <p15:clr>
            <a:srgbClr val="FBAE40"/>
          </p15:clr>
        </p15:guide>
        <p15:guide id="2" pos="1716">
          <p15:clr>
            <a:srgbClr val="FBAE40"/>
          </p15:clr>
        </p15:guide>
        <p15:guide id="3" pos="13641">
          <p15:clr>
            <a:srgbClr val="FBAE40"/>
          </p15:clr>
        </p15:guide>
        <p15:guide id="4" pos="14564">
          <p15:clr>
            <a:srgbClr val="FBAE40"/>
          </p15:clr>
        </p15:guide>
        <p15:guide id="5" pos="2640">
          <p15:clr>
            <a:srgbClr val="FBAE40"/>
          </p15:clr>
        </p15:guide>
        <p15:guide id="6" pos="12720">
          <p15:clr>
            <a:srgbClr val="FBAE40"/>
          </p15:clr>
        </p15:guide>
        <p15:guide id="7" orient="horz" pos="1344">
          <p15:clr>
            <a:srgbClr val="FBAE40"/>
          </p15:clr>
        </p15:guide>
        <p15:guide id="8" orient="horz" pos="7584">
          <p15:clr>
            <a:srgbClr val="FBAE40"/>
          </p15:clr>
        </p15:guide>
        <p15:guide id="9" orient="horz" pos="606">
          <p15:clr>
            <a:srgbClr val="FBAE40"/>
          </p15:clr>
        </p15:guide>
        <p15:guide id="10" orient="horz" pos="803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3255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1" r:id="rId2"/>
    <p:sldLayoutId id="2147483683" r:id="rId3"/>
    <p:sldLayoutId id="214748368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9" r:id="rId21"/>
    <p:sldLayoutId id="2147483678" r:id="rId22"/>
    <p:sldLayoutId id="2147483680" r:id="rId23"/>
  </p:sldLayoutIdLst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github.com/younggeun0/logAnalysisApp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8578851" y="5408340"/>
            <a:ext cx="7652656" cy="2462213"/>
            <a:chOff x="8102601" y="-1893218"/>
            <a:chExt cx="7652656" cy="2462213"/>
          </a:xfrm>
        </p:grpSpPr>
        <p:sp>
          <p:nvSpPr>
            <p:cNvPr id="2" name="Oval 1"/>
            <p:cNvSpPr/>
            <p:nvPr/>
          </p:nvSpPr>
          <p:spPr>
            <a:xfrm>
              <a:off x="8102601" y="-1588602"/>
              <a:ext cx="1028523" cy="102852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189082" y="-1893218"/>
              <a:ext cx="7566175" cy="246221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6000" cap="all" spc="200" dirty="0" smtClean="0">
                  <a:solidFill>
                    <a:schemeClr val="accent1"/>
                  </a:solidFill>
                  <a:latin typeface="Lato Black" panose="020F0A02020204030203" pitchFamily="34" charset="0"/>
                </a:rPr>
                <a:t>TEAM4</a:t>
              </a:r>
              <a:r>
                <a:rPr lang="en-US" sz="16000" cap="all" spc="200" baseline="0" dirty="0" smtClean="0">
                  <a:solidFill>
                    <a:schemeClr val="accent2"/>
                  </a:solidFill>
                  <a:latin typeface="Lato Black" panose="020F0A02020204030203" pitchFamily="34" charset="0"/>
                </a:rPr>
                <a:t>.</a:t>
              </a:r>
              <a:endParaRPr lang="en-US" sz="16000" cap="all" spc="200" baseline="0" dirty="0">
                <a:solidFill>
                  <a:schemeClr val="accent2"/>
                </a:solidFill>
                <a:latin typeface="Lato Black" panose="020F0A02020204030203" pitchFamily="34" charset="0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9385301" y="7639721"/>
            <a:ext cx="63754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200" b="0" cap="all" spc="100" baseline="0" dirty="0" smtClean="0">
                <a:solidFill>
                  <a:schemeClr val="accent4"/>
                </a:solidFill>
                <a:latin typeface="Lato" panose="020F0502020204030203" pitchFamily="34" charset="0"/>
              </a:rPr>
              <a:t>Log</a:t>
            </a:r>
            <a:r>
              <a:rPr lang="en-US" sz="3200" cap="all" spc="100" dirty="0" smtClean="0">
                <a:solidFill>
                  <a:schemeClr val="accent4"/>
                </a:solidFill>
                <a:latin typeface="Lato" panose="020F0502020204030203" pitchFamily="34" charset="0"/>
              </a:rPr>
              <a:t> file </a:t>
            </a:r>
            <a:r>
              <a:rPr lang="ko-KR" altLang="en-US" sz="3200" cap="all" spc="100" dirty="0" smtClean="0">
                <a:solidFill>
                  <a:schemeClr val="accent4"/>
                </a:solidFill>
                <a:latin typeface="Lato" panose="020F0502020204030203" pitchFamily="34" charset="0"/>
              </a:rPr>
              <a:t>분석 팀 프로젝트</a:t>
            </a:r>
            <a:endParaRPr lang="en-US" sz="3200" b="0" cap="all" spc="100" baseline="0" dirty="0">
              <a:solidFill>
                <a:schemeClr val="accent4"/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598130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2514" y="676276"/>
            <a:ext cx="1843086" cy="624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그림 3" descr="최종본 calMostFrequentKey flowc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8224" y="-655046"/>
            <a:ext cx="16125826" cy="143710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1746230"/>
            <a:ext cx="923925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400" cap="all" spc="150" dirty="0" smtClean="0">
                <a:latin typeface="Lato Black" panose="020F0A02020204030203" pitchFamily="34" charset="0"/>
              </a:rPr>
              <a:t>최다사용 </a:t>
            </a:r>
            <a:r>
              <a:rPr lang="en-US" altLang="ko-KR" sz="6400" cap="all" spc="150" dirty="0" smtClean="0">
                <a:latin typeface="Lato Black" panose="020F0A02020204030203" pitchFamily="34" charset="0"/>
              </a:rPr>
              <a:t>key </a:t>
            </a:r>
            <a:r>
              <a:rPr lang="ko-KR" altLang="en-US" sz="6400" cap="all" spc="150" dirty="0" smtClean="0">
                <a:latin typeface="Lato Black" panose="020F0A02020204030203" pitchFamily="34" charset="0"/>
              </a:rPr>
              <a:t>구하기 </a:t>
            </a:r>
            <a:r>
              <a:rPr lang="en-US" altLang="ko-KR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			Flowchart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894405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2514" y="676276"/>
            <a:ext cx="1843086" cy="624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그림 5" descr="countBrowser flowc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450" y="-741489"/>
            <a:ext cx="8949762" cy="144574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1746230"/>
            <a:ext cx="923925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400" cap="all" spc="150" dirty="0" smtClean="0">
                <a:latin typeface="Lato Black" panose="020F0A02020204030203" pitchFamily="34" charset="0"/>
              </a:rPr>
              <a:t>브라우저 횟수와 비율 </a:t>
            </a:r>
            <a:r>
              <a:rPr lang="en-US" altLang="ko-KR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			Flowchart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  <p:pic>
        <p:nvPicPr>
          <p:cNvPr id="9" name="그림 8" descr="calBrowserShare flowc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11087" y="504824"/>
            <a:ext cx="10991425" cy="1229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894405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2514" y="676276"/>
            <a:ext cx="1843086" cy="624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그림 5" descr="선택코드(정미) flow.jpg"/>
          <p:cNvPicPr>
            <a:picLocks noChangeAspect="1"/>
          </p:cNvPicPr>
          <p:nvPr/>
        </p:nvPicPr>
        <p:blipFill>
          <a:blip r:embed="rId3"/>
          <a:srcRect t="14324"/>
          <a:stretch>
            <a:fillRect/>
          </a:stretch>
        </p:blipFill>
        <p:spPr>
          <a:xfrm>
            <a:off x="5938837" y="-666750"/>
            <a:ext cx="11968163" cy="144760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1746230"/>
            <a:ext cx="923925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400" cap="all" spc="150" dirty="0" smtClean="0">
                <a:latin typeface="Lato Black" panose="020F0A02020204030203" pitchFamily="34" charset="0"/>
              </a:rPr>
              <a:t>상태코드 로그처리 </a:t>
            </a:r>
            <a:r>
              <a:rPr lang="en-US" altLang="ko-KR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				Flowchart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894405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2514" y="676276"/>
            <a:ext cx="1843086" cy="624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095749" y="-2172862"/>
            <a:ext cx="18288001" cy="153173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0" y="11746230"/>
            <a:ext cx="923925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400" cap="all" spc="150" dirty="0" smtClean="0">
                <a:latin typeface="Lato Black" panose="020F0A02020204030203" pitchFamily="34" charset="0"/>
              </a:rPr>
              <a:t>시간 횟수</a:t>
            </a:r>
            <a:r>
              <a:rPr lang="en-US" altLang="ko-KR" sz="6400" cap="all" spc="150" dirty="0" smtClean="0">
                <a:latin typeface="Lato Black" panose="020F0A02020204030203" pitchFamily="34" charset="0"/>
              </a:rPr>
              <a:t>, </a:t>
            </a:r>
            <a:r>
              <a:rPr lang="ko-KR" altLang="en-US" sz="6400" cap="all" spc="150" dirty="0" smtClean="0">
                <a:latin typeface="Lato Black" panose="020F0A02020204030203" pitchFamily="34" charset="0"/>
              </a:rPr>
              <a:t>최다빈도  </a:t>
            </a:r>
            <a:r>
              <a:rPr lang="en-US" altLang="ko-KR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			flowchart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894405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9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개체 틀 22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383999" cy="13716000"/>
          </a:xfrm>
        </p:spPr>
      </p:pic>
      <p:sp>
        <p:nvSpPr>
          <p:cNvPr id="3" name="Freeform 2"/>
          <p:cNvSpPr/>
          <p:nvPr/>
        </p:nvSpPr>
        <p:spPr>
          <a:xfrm>
            <a:off x="4964167" y="7539517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359648" y="10372064"/>
            <a:ext cx="9823203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9000" cap="all" spc="200" dirty="0" smtClean="0">
                <a:solidFill>
                  <a:schemeClr val="bg1"/>
                </a:solidFill>
                <a:latin typeface="Lato Black" panose="020F0A02020204030203" pitchFamily="34" charset="0"/>
              </a:rPr>
              <a:t>Coding review</a:t>
            </a:r>
            <a:endParaRPr lang="en-US" sz="9000" cap="all" spc="200" dirty="0"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93050" y="11945321"/>
            <a:ext cx="8597901" cy="441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600"/>
              </a:lnSpc>
            </a:pPr>
            <a:endParaRPr lang="en-US" sz="2800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7" name="그림 6" descr="473653-25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2903" y="8794953"/>
            <a:ext cx="1377747" cy="137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109604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30500" y="2369614"/>
            <a:ext cx="18929350" cy="2985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400" cap="all" spc="150" dirty="0" smtClean="0">
                <a:latin typeface="Lato Black" panose="020F0A02020204030203" pitchFamily="34" charset="0"/>
              </a:rPr>
              <a:t>Code</a:t>
            </a:r>
            <a:r>
              <a:rPr lang="en-US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 review </a:t>
            </a:r>
          </a:p>
          <a:p>
            <a:r>
              <a:rPr lang="en-US" sz="6400" cap="all" spc="150" dirty="0" smtClean="0">
                <a:latin typeface="Lato Black" panose="020F0A02020204030203" pitchFamily="34" charset="0"/>
              </a:rPr>
              <a:t>- </a:t>
            </a:r>
            <a:r>
              <a:rPr lang="en-US" altLang="ko-KR" sz="4000" dirty="0" smtClean="0">
                <a:hlinkClick r:id="rId2"/>
              </a:rPr>
              <a:t>Log Analysis App </a:t>
            </a:r>
            <a:r>
              <a:rPr lang="ko-KR" altLang="en-US" sz="4000" dirty="0" smtClean="0">
                <a:hlinkClick r:id="rId2"/>
              </a:rPr>
              <a:t>프로젝트</a:t>
            </a:r>
            <a:endParaRPr lang="ko-KR" altLang="en-US" sz="4000" dirty="0" smtClean="0"/>
          </a:p>
          <a:p>
            <a:r>
              <a:rPr lang="en-US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 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1126" y="692349"/>
            <a:ext cx="2231188" cy="94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48359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개체 틀 20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3" name="Freeform 2"/>
          <p:cNvSpPr/>
          <p:nvPr/>
        </p:nvSpPr>
        <p:spPr>
          <a:xfrm>
            <a:off x="4964167" y="7539517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38672" y="10391114"/>
            <a:ext cx="7329251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9000" cap="all" spc="200" dirty="0" smtClean="0">
                <a:solidFill>
                  <a:schemeClr val="bg1"/>
                </a:solidFill>
                <a:latin typeface="Lato Black" panose="020F0A02020204030203" pitchFamily="34" charset="0"/>
              </a:rPr>
              <a:t>Thank </a:t>
            </a:r>
            <a:r>
              <a:rPr lang="en-US" sz="9000" cap="all" spc="200" dirty="0" smtClean="0">
                <a:solidFill>
                  <a:schemeClr val="accent1"/>
                </a:solidFill>
                <a:latin typeface="Lato Black" panose="020F0A02020204030203" pitchFamily="34" charset="0"/>
              </a:rPr>
              <a:t>you</a:t>
            </a:r>
            <a:r>
              <a:rPr lang="en-US" sz="9000" cap="all" spc="200" dirty="0" smtClean="0">
                <a:solidFill>
                  <a:schemeClr val="bg1"/>
                </a:solidFill>
                <a:latin typeface="Lato Black" panose="020F0A02020204030203" pitchFamily="34" charset="0"/>
              </a:rPr>
              <a:t>.</a:t>
            </a:r>
            <a:endParaRPr lang="en-US" sz="9000" cap="all" spc="200" dirty="0"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93050" y="11945321"/>
            <a:ext cx="8597901" cy="4280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ko-KR" altLang="en-US" sz="2800" dirty="0" smtClean="0">
                <a:solidFill>
                  <a:schemeClr val="bg1"/>
                </a:solidFill>
                <a:latin typeface="Lato Light" panose="020F0302020204030203" pitchFamily="34" charset="0"/>
              </a:rPr>
              <a:t>발표를 들어주셔서 감사합니다</a:t>
            </a:r>
            <a:r>
              <a:rPr lang="en-US" altLang="ko-KR" sz="2800" dirty="0" smtClean="0">
                <a:solidFill>
                  <a:schemeClr val="bg1"/>
                </a:solidFill>
                <a:latin typeface="Lato Light" panose="020F0302020204030203" pitchFamily="34" charset="0"/>
              </a:rPr>
              <a:t>!</a:t>
            </a:r>
            <a:endParaRPr lang="en-US" sz="2800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729008" y="9043179"/>
            <a:ext cx="925985" cy="925985"/>
            <a:chOff x="1406525" y="3754438"/>
            <a:chExt cx="425450" cy="425450"/>
          </a:xfrm>
          <a:solidFill>
            <a:schemeClr val="bg1"/>
          </a:solidFill>
        </p:grpSpPr>
        <p:sp>
          <p:nvSpPr>
            <p:cNvPr id="7" name="Freeform 34"/>
            <p:cNvSpPr>
              <a:spLocks noEditPoints="1"/>
            </p:cNvSpPr>
            <p:nvPr/>
          </p:nvSpPr>
          <p:spPr bwMode="auto">
            <a:xfrm>
              <a:off x="1406525" y="3754438"/>
              <a:ext cx="425450" cy="425450"/>
            </a:xfrm>
            <a:custGeom>
              <a:avLst/>
              <a:gdLst>
                <a:gd name="T0" fmla="*/ 213 w 425"/>
                <a:gd name="T1" fmla="*/ 0 h 425"/>
                <a:gd name="T2" fmla="*/ 0 w 425"/>
                <a:gd name="T3" fmla="*/ 213 h 425"/>
                <a:gd name="T4" fmla="*/ 213 w 425"/>
                <a:gd name="T5" fmla="*/ 425 h 425"/>
                <a:gd name="T6" fmla="*/ 425 w 425"/>
                <a:gd name="T7" fmla="*/ 213 h 425"/>
                <a:gd name="T8" fmla="*/ 213 w 425"/>
                <a:gd name="T9" fmla="*/ 0 h 425"/>
                <a:gd name="T10" fmla="*/ 213 w 425"/>
                <a:gd name="T11" fmla="*/ 407 h 425"/>
                <a:gd name="T12" fmla="*/ 19 w 425"/>
                <a:gd name="T13" fmla="*/ 213 h 425"/>
                <a:gd name="T14" fmla="*/ 213 w 425"/>
                <a:gd name="T15" fmla="*/ 19 h 425"/>
                <a:gd name="T16" fmla="*/ 407 w 425"/>
                <a:gd name="T17" fmla="*/ 213 h 425"/>
                <a:gd name="T18" fmla="*/ 213 w 425"/>
                <a:gd name="T19" fmla="*/ 407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5" h="425">
                  <a:moveTo>
                    <a:pt x="213" y="0"/>
                  </a:moveTo>
                  <a:cubicBezTo>
                    <a:pt x="96" y="0"/>
                    <a:pt x="0" y="96"/>
                    <a:pt x="0" y="213"/>
                  </a:cubicBezTo>
                  <a:cubicBezTo>
                    <a:pt x="0" y="330"/>
                    <a:pt x="96" y="425"/>
                    <a:pt x="213" y="425"/>
                  </a:cubicBezTo>
                  <a:cubicBezTo>
                    <a:pt x="330" y="425"/>
                    <a:pt x="425" y="330"/>
                    <a:pt x="425" y="213"/>
                  </a:cubicBezTo>
                  <a:cubicBezTo>
                    <a:pt x="425" y="96"/>
                    <a:pt x="330" y="0"/>
                    <a:pt x="213" y="0"/>
                  </a:cubicBezTo>
                  <a:close/>
                  <a:moveTo>
                    <a:pt x="213" y="407"/>
                  </a:moveTo>
                  <a:cubicBezTo>
                    <a:pt x="106" y="407"/>
                    <a:pt x="19" y="320"/>
                    <a:pt x="19" y="213"/>
                  </a:cubicBezTo>
                  <a:cubicBezTo>
                    <a:pt x="19" y="106"/>
                    <a:pt x="106" y="19"/>
                    <a:pt x="213" y="19"/>
                  </a:cubicBezTo>
                  <a:cubicBezTo>
                    <a:pt x="320" y="19"/>
                    <a:pt x="407" y="106"/>
                    <a:pt x="407" y="213"/>
                  </a:cubicBezTo>
                  <a:cubicBezTo>
                    <a:pt x="407" y="320"/>
                    <a:pt x="320" y="407"/>
                    <a:pt x="213" y="40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35"/>
            <p:cNvSpPr>
              <a:spLocks noEditPoints="1"/>
            </p:cNvSpPr>
            <p:nvPr/>
          </p:nvSpPr>
          <p:spPr bwMode="auto">
            <a:xfrm>
              <a:off x="1519238" y="3919538"/>
              <a:ext cx="57150" cy="57150"/>
            </a:xfrm>
            <a:custGeom>
              <a:avLst/>
              <a:gdLst>
                <a:gd name="T0" fmla="*/ 29 w 58"/>
                <a:gd name="T1" fmla="*/ 58 h 58"/>
                <a:gd name="T2" fmla="*/ 58 w 58"/>
                <a:gd name="T3" fmla="*/ 29 h 58"/>
                <a:gd name="T4" fmla="*/ 29 w 58"/>
                <a:gd name="T5" fmla="*/ 0 h 58"/>
                <a:gd name="T6" fmla="*/ 0 w 58"/>
                <a:gd name="T7" fmla="*/ 29 h 58"/>
                <a:gd name="T8" fmla="*/ 29 w 58"/>
                <a:gd name="T9" fmla="*/ 58 h 58"/>
                <a:gd name="T10" fmla="*/ 29 w 58"/>
                <a:gd name="T11" fmla="*/ 19 h 58"/>
                <a:gd name="T12" fmla="*/ 39 w 58"/>
                <a:gd name="T13" fmla="*/ 29 h 58"/>
                <a:gd name="T14" fmla="*/ 29 w 58"/>
                <a:gd name="T15" fmla="*/ 40 h 58"/>
                <a:gd name="T16" fmla="*/ 18 w 58"/>
                <a:gd name="T17" fmla="*/ 29 h 58"/>
                <a:gd name="T18" fmla="*/ 29 w 58"/>
                <a:gd name="T19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8">
                  <a:moveTo>
                    <a:pt x="29" y="58"/>
                  </a:moveTo>
                  <a:cubicBezTo>
                    <a:pt x="45" y="58"/>
                    <a:pt x="58" y="45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lose/>
                  <a:moveTo>
                    <a:pt x="29" y="19"/>
                  </a:moveTo>
                  <a:cubicBezTo>
                    <a:pt x="34" y="19"/>
                    <a:pt x="39" y="24"/>
                    <a:pt x="39" y="29"/>
                  </a:cubicBezTo>
                  <a:cubicBezTo>
                    <a:pt x="39" y="35"/>
                    <a:pt x="34" y="40"/>
                    <a:pt x="29" y="40"/>
                  </a:cubicBezTo>
                  <a:cubicBezTo>
                    <a:pt x="23" y="40"/>
                    <a:pt x="18" y="35"/>
                    <a:pt x="18" y="29"/>
                  </a:cubicBezTo>
                  <a:cubicBezTo>
                    <a:pt x="18" y="24"/>
                    <a:pt x="23" y="19"/>
                    <a:pt x="29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36"/>
            <p:cNvSpPr>
              <a:spLocks noEditPoints="1"/>
            </p:cNvSpPr>
            <p:nvPr/>
          </p:nvSpPr>
          <p:spPr bwMode="auto">
            <a:xfrm>
              <a:off x="1663700" y="3919538"/>
              <a:ext cx="57150" cy="57150"/>
            </a:xfrm>
            <a:custGeom>
              <a:avLst/>
              <a:gdLst>
                <a:gd name="T0" fmla="*/ 29 w 58"/>
                <a:gd name="T1" fmla="*/ 58 h 58"/>
                <a:gd name="T2" fmla="*/ 58 w 58"/>
                <a:gd name="T3" fmla="*/ 29 h 58"/>
                <a:gd name="T4" fmla="*/ 29 w 58"/>
                <a:gd name="T5" fmla="*/ 0 h 58"/>
                <a:gd name="T6" fmla="*/ 0 w 58"/>
                <a:gd name="T7" fmla="*/ 29 h 58"/>
                <a:gd name="T8" fmla="*/ 29 w 58"/>
                <a:gd name="T9" fmla="*/ 58 h 58"/>
                <a:gd name="T10" fmla="*/ 29 w 58"/>
                <a:gd name="T11" fmla="*/ 19 h 58"/>
                <a:gd name="T12" fmla="*/ 39 w 58"/>
                <a:gd name="T13" fmla="*/ 29 h 58"/>
                <a:gd name="T14" fmla="*/ 29 w 58"/>
                <a:gd name="T15" fmla="*/ 40 h 58"/>
                <a:gd name="T16" fmla="*/ 19 w 58"/>
                <a:gd name="T17" fmla="*/ 29 h 58"/>
                <a:gd name="T18" fmla="*/ 29 w 58"/>
                <a:gd name="T19" fmla="*/ 1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8">
                  <a:moveTo>
                    <a:pt x="29" y="58"/>
                  </a:moveTo>
                  <a:cubicBezTo>
                    <a:pt x="45" y="58"/>
                    <a:pt x="58" y="45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lose/>
                  <a:moveTo>
                    <a:pt x="29" y="19"/>
                  </a:moveTo>
                  <a:cubicBezTo>
                    <a:pt x="35" y="19"/>
                    <a:pt x="39" y="24"/>
                    <a:pt x="39" y="29"/>
                  </a:cubicBezTo>
                  <a:cubicBezTo>
                    <a:pt x="39" y="35"/>
                    <a:pt x="35" y="40"/>
                    <a:pt x="29" y="40"/>
                  </a:cubicBezTo>
                  <a:cubicBezTo>
                    <a:pt x="23" y="40"/>
                    <a:pt x="19" y="35"/>
                    <a:pt x="19" y="29"/>
                  </a:cubicBezTo>
                  <a:cubicBezTo>
                    <a:pt x="19" y="24"/>
                    <a:pt x="23" y="19"/>
                    <a:pt x="29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37"/>
            <p:cNvSpPr>
              <a:spLocks/>
            </p:cNvSpPr>
            <p:nvPr/>
          </p:nvSpPr>
          <p:spPr bwMode="auto">
            <a:xfrm>
              <a:off x="1520825" y="4041775"/>
              <a:ext cx="204788" cy="60325"/>
            </a:xfrm>
            <a:custGeom>
              <a:avLst/>
              <a:gdLst>
                <a:gd name="T0" fmla="*/ 187 w 205"/>
                <a:gd name="T1" fmla="*/ 5 h 61"/>
                <a:gd name="T2" fmla="*/ 103 w 205"/>
                <a:gd name="T3" fmla="*/ 42 h 61"/>
                <a:gd name="T4" fmla="*/ 17 w 205"/>
                <a:gd name="T5" fmla="*/ 4 h 61"/>
                <a:gd name="T6" fmla="*/ 4 w 205"/>
                <a:gd name="T7" fmla="*/ 3 h 61"/>
                <a:gd name="T8" fmla="*/ 4 w 205"/>
                <a:gd name="T9" fmla="*/ 16 h 61"/>
                <a:gd name="T10" fmla="*/ 103 w 205"/>
                <a:gd name="T11" fmla="*/ 61 h 61"/>
                <a:gd name="T12" fmla="*/ 201 w 205"/>
                <a:gd name="T13" fmla="*/ 18 h 61"/>
                <a:gd name="T14" fmla="*/ 201 w 205"/>
                <a:gd name="T15" fmla="*/ 4 h 61"/>
                <a:gd name="T16" fmla="*/ 187 w 205"/>
                <a:gd name="T17" fmla="*/ 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61">
                  <a:moveTo>
                    <a:pt x="187" y="5"/>
                  </a:moveTo>
                  <a:cubicBezTo>
                    <a:pt x="166" y="29"/>
                    <a:pt x="135" y="42"/>
                    <a:pt x="103" y="42"/>
                  </a:cubicBezTo>
                  <a:cubicBezTo>
                    <a:pt x="70" y="42"/>
                    <a:pt x="39" y="28"/>
                    <a:pt x="17" y="4"/>
                  </a:cubicBezTo>
                  <a:cubicBezTo>
                    <a:pt x="14" y="0"/>
                    <a:pt x="8" y="0"/>
                    <a:pt x="4" y="3"/>
                  </a:cubicBezTo>
                  <a:cubicBezTo>
                    <a:pt x="0" y="7"/>
                    <a:pt x="0" y="13"/>
                    <a:pt x="4" y="16"/>
                  </a:cubicBezTo>
                  <a:cubicBezTo>
                    <a:pt x="29" y="45"/>
                    <a:pt x="65" y="61"/>
                    <a:pt x="103" y="61"/>
                  </a:cubicBezTo>
                  <a:cubicBezTo>
                    <a:pt x="140" y="61"/>
                    <a:pt x="176" y="45"/>
                    <a:pt x="201" y="18"/>
                  </a:cubicBezTo>
                  <a:cubicBezTo>
                    <a:pt x="205" y="14"/>
                    <a:pt x="205" y="8"/>
                    <a:pt x="201" y="4"/>
                  </a:cubicBezTo>
                  <a:cubicBezTo>
                    <a:pt x="197" y="1"/>
                    <a:pt x="191" y="1"/>
                    <a:pt x="187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4075955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730500" y="1930230"/>
            <a:ext cx="1892935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400" cap="all" spc="150" dirty="0" err="1" smtClean="0">
                <a:latin typeface="Lato Black" panose="020F0A02020204030203" pitchFamily="34" charset="0"/>
              </a:rPr>
              <a:t>pROject</a:t>
            </a:r>
            <a:r>
              <a:rPr lang="en-US" sz="6400" cap="all" spc="150" dirty="0" smtClean="0">
                <a:latin typeface="Lato Black" panose="020F0A02020204030203" pitchFamily="34" charset="0"/>
              </a:rPr>
              <a:t> </a:t>
            </a:r>
            <a:r>
              <a:rPr lang="ko-KR" altLang="en-US" sz="6400" cap="all" spc="150" dirty="0" smtClean="0">
                <a:latin typeface="Lato Black" panose="020F0A02020204030203" pitchFamily="34" charset="0"/>
              </a:rPr>
              <a:t>목차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277623" y="4971508"/>
            <a:ext cx="63478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4000" cap="all" spc="150" dirty="0" smtClean="0">
                <a:solidFill>
                  <a:schemeClr val="accent5"/>
                </a:solidFill>
                <a:latin typeface="Lato Black" panose="020F0A02020204030203" pitchFamily="34" charset="0"/>
              </a:rPr>
              <a:t>01</a:t>
            </a:r>
            <a:endParaRPr lang="en-US" sz="4000" cap="all" spc="150" dirty="0">
              <a:solidFill>
                <a:schemeClr val="accent5"/>
              </a:solidFill>
              <a:latin typeface="Lato Black" panose="020F0A02020204030203" pitchFamily="34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0416534" y="5035136"/>
            <a:ext cx="4994916" cy="847456"/>
            <a:chOff x="15198084" y="4558886"/>
            <a:chExt cx="6461766" cy="847456"/>
          </a:xfrm>
        </p:grpSpPr>
        <p:sp>
          <p:nvSpPr>
            <p:cNvPr id="26" name="TextBox 25"/>
            <p:cNvSpPr txBox="1"/>
            <p:nvPr/>
          </p:nvSpPr>
          <p:spPr>
            <a:xfrm>
              <a:off x="15198084" y="4558886"/>
              <a:ext cx="6461766" cy="40011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600" b="1" cap="all" spc="100" dirty="0" smtClean="0">
                  <a:solidFill>
                    <a:schemeClr val="accent3"/>
                  </a:solidFill>
                  <a:latin typeface="Lato" panose="020F0502020204030203" pitchFamily="34" charset="0"/>
                </a:rPr>
                <a:t>Who are we? /</a:t>
              </a:r>
              <a:r>
                <a:rPr lang="ko-KR" altLang="en-US" sz="2600" b="1" cap="all" spc="100" dirty="0" smtClean="0">
                  <a:solidFill>
                    <a:schemeClr val="accent3"/>
                  </a:solidFill>
                  <a:latin typeface="Lato" panose="020F0502020204030203" pitchFamily="34" charset="0"/>
                </a:rPr>
                <a:t>업무 분장</a:t>
              </a:r>
              <a:endParaRPr lang="en-US" altLang="ko-KR" sz="2600" b="1" cap="all" spc="100" dirty="0" smtClean="0">
                <a:solidFill>
                  <a:schemeClr val="accent3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5198084" y="5040152"/>
              <a:ext cx="6461766" cy="3661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3200"/>
                </a:lnSpc>
                <a:spcAft>
                  <a:spcPts val="1200"/>
                </a:spcAft>
              </a:pPr>
              <a:endParaRPr lang="en-US" sz="2000" dirty="0" smtClean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0416534" y="6585861"/>
            <a:ext cx="4994916" cy="847456"/>
            <a:chOff x="15198084" y="7557411"/>
            <a:chExt cx="6461766" cy="847456"/>
          </a:xfrm>
        </p:grpSpPr>
        <p:sp>
          <p:nvSpPr>
            <p:cNvPr id="32" name="TextBox 31"/>
            <p:cNvSpPr txBox="1"/>
            <p:nvPr/>
          </p:nvSpPr>
          <p:spPr>
            <a:xfrm>
              <a:off x="15198084" y="7557411"/>
              <a:ext cx="6461766" cy="40011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2600" b="1" cap="all" spc="100" dirty="0" smtClean="0">
                  <a:solidFill>
                    <a:schemeClr val="accent3"/>
                  </a:solidFill>
                  <a:latin typeface="Lato" panose="020F0502020204030203" pitchFamily="34" charset="0"/>
                </a:rPr>
                <a:t>Class diagram</a:t>
              </a:r>
              <a:endParaRPr lang="en-US" altLang="ko-KR" sz="2600" b="1" cap="all" spc="100" dirty="0">
                <a:solidFill>
                  <a:schemeClr val="accent3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5198084" y="8038677"/>
              <a:ext cx="6461766" cy="3661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3200"/>
                </a:lnSpc>
                <a:spcAft>
                  <a:spcPts val="1200"/>
                </a:spcAft>
              </a:pPr>
              <a:endParaRPr lang="en-US" altLang="ko-KR" sz="2000" dirty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9303272" y="6522233"/>
            <a:ext cx="609141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4000" cap="all" spc="150" dirty="0" smtClean="0">
                <a:solidFill>
                  <a:schemeClr val="accent5"/>
                </a:solidFill>
                <a:latin typeface="Lato Black" panose="020F0A02020204030203" pitchFamily="34" charset="0"/>
              </a:rPr>
              <a:t>02</a:t>
            </a:r>
            <a:endParaRPr lang="en-US" sz="4000" cap="all" spc="150" dirty="0">
              <a:solidFill>
                <a:schemeClr val="accent5"/>
              </a:solidFill>
              <a:latin typeface="Lato Black" panose="020F0A02020204030203" pitchFamily="34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10416534" y="8106379"/>
            <a:ext cx="4994916" cy="847456"/>
            <a:chOff x="15198084" y="9077929"/>
            <a:chExt cx="6461766" cy="847456"/>
          </a:xfrm>
        </p:grpSpPr>
        <p:sp>
          <p:nvSpPr>
            <p:cNvPr id="35" name="TextBox 34"/>
            <p:cNvSpPr txBox="1"/>
            <p:nvPr/>
          </p:nvSpPr>
          <p:spPr>
            <a:xfrm>
              <a:off x="15198084" y="9077929"/>
              <a:ext cx="6461766" cy="40011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2600" b="1" cap="all" spc="100" dirty="0" smtClean="0">
                  <a:solidFill>
                    <a:schemeClr val="accent3"/>
                  </a:solidFill>
                  <a:latin typeface="Lato" panose="020F0502020204030203" pitchFamily="34" charset="0"/>
                </a:rPr>
                <a:t>flowchart</a:t>
              </a:r>
              <a:endParaRPr lang="en-US" altLang="ko-KR" sz="2600" b="1" cap="all" spc="100" dirty="0">
                <a:solidFill>
                  <a:schemeClr val="accent3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5198084" y="9559195"/>
              <a:ext cx="6461766" cy="3661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3200"/>
                </a:lnSpc>
                <a:spcAft>
                  <a:spcPts val="1200"/>
                </a:spcAft>
              </a:pPr>
              <a:endParaRPr lang="en-US" altLang="ko-KR" sz="2000" dirty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9303272" y="8042751"/>
            <a:ext cx="609141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4000" cap="all" spc="150" dirty="0" smtClean="0">
                <a:solidFill>
                  <a:schemeClr val="accent5"/>
                </a:solidFill>
                <a:latin typeface="Lato Black" panose="020F0A02020204030203" pitchFamily="34" charset="0"/>
              </a:rPr>
              <a:t>03</a:t>
            </a:r>
            <a:endParaRPr lang="en-US" sz="4000" cap="all" spc="150" dirty="0">
              <a:solidFill>
                <a:schemeClr val="accent5"/>
              </a:solidFill>
              <a:latin typeface="Lato Black" panose="020F0A02020204030203" pitchFamily="34" charset="0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10416534" y="9584386"/>
            <a:ext cx="4994916" cy="847456"/>
            <a:chOff x="15198084" y="10555936"/>
            <a:chExt cx="6461766" cy="847456"/>
          </a:xfrm>
        </p:grpSpPr>
        <p:sp>
          <p:nvSpPr>
            <p:cNvPr id="38" name="TextBox 37"/>
            <p:cNvSpPr txBox="1"/>
            <p:nvPr/>
          </p:nvSpPr>
          <p:spPr>
            <a:xfrm>
              <a:off x="15198084" y="10555936"/>
              <a:ext cx="6461766" cy="40011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2600" b="1" cap="all" spc="100" dirty="0" smtClean="0">
                  <a:solidFill>
                    <a:schemeClr val="accent3"/>
                  </a:solidFill>
                  <a:latin typeface="Lato" panose="020F0502020204030203" pitchFamily="34" charset="0"/>
                </a:rPr>
                <a:t>Code review</a:t>
              </a:r>
              <a:endParaRPr lang="en-US" altLang="ko-KR" sz="2600" b="1" cap="all" spc="100" dirty="0">
                <a:solidFill>
                  <a:schemeClr val="accent3"/>
                </a:solidFill>
                <a:latin typeface="Lato" panose="020F0502020204030203" pitchFamily="34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5198084" y="11037202"/>
              <a:ext cx="6461766" cy="3661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3200"/>
                </a:lnSpc>
                <a:spcAft>
                  <a:spcPts val="1200"/>
                </a:spcAft>
              </a:pPr>
              <a:endParaRPr lang="en-US" altLang="ko-KR" sz="2000" dirty="0">
                <a:solidFill>
                  <a:schemeClr val="accent4"/>
                </a:solidFill>
                <a:latin typeface="Lato Light" panose="020F03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9303272" y="9520758"/>
            <a:ext cx="609141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4000" cap="all" spc="150" dirty="0" smtClean="0">
                <a:solidFill>
                  <a:schemeClr val="accent5"/>
                </a:solidFill>
                <a:latin typeface="Lato Black" panose="020F0A02020204030203" pitchFamily="34" charset="0"/>
              </a:rPr>
              <a:t>04</a:t>
            </a:r>
            <a:endParaRPr lang="en-US" sz="4000" cap="all" spc="150" dirty="0">
              <a:solidFill>
                <a:schemeClr val="accent5"/>
              </a:solidFill>
              <a:latin typeface="Lato Black" panose="020F0A02020204030203" pitchFamily="34" charset="0"/>
            </a:endParaRPr>
          </a:p>
        </p:txBody>
      </p:sp>
      <p:sp>
        <p:nvSpPr>
          <p:cNvPr id="1028" name="AutoShape 4" descr="ì½ë© ë°°ê²½íë©´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2514" y="676276"/>
            <a:ext cx="1843086" cy="624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414008157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4" grpId="0"/>
      <p:bldP spid="37" grpId="0"/>
      <p:bldP spid="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개체 틀 2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8785" b="8785"/>
          <a:stretch>
            <a:fillRect/>
          </a:stretch>
        </p:blipFill>
        <p:spPr/>
      </p:pic>
      <p:sp>
        <p:nvSpPr>
          <p:cNvPr id="3" name="Freeform 2"/>
          <p:cNvSpPr/>
          <p:nvPr/>
        </p:nvSpPr>
        <p:spPr>
          <a:xfrm>
            <a:off x="4964167" y="7539517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635998" y="10391114"/>
            <a:ext cx="8554073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9000" cap="all" spc="200" dirty="0" smtClean="0">
                <a:solidFill>
                  <a:schemeClr val="bg1"/>
                </a:solidFill>
                <a:latin typeface="Lato Black" panose="020F0A02020204030203" pitchFamily="34" charset="0"/>
              </a:rPr>
              <a:t>Who are we?</a:t>
            </a:r>
            <a:endParaRPr lang="en-US" sz="9000" cap="all" spc="200" dirty="0"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93050" y="11945321"/>
            <a:ext cx="8597901" cy="441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600"/>
              </a:lnSpc>
            </a:pPr>
            <a:endParaRPr lang="en-US" sz="2800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10" name="그림 9" descr="3643747-25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3403" y="9080703"/>
            <a:ext cx="1091997" cy="109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109604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/>
          <p:cNvSpPr>
            <a:spLocks/>
          </p:cNvSpPr>
          <p:nvPr/>
        </p:nvSpPr>
        <p:spPr bwMode="auto">
          <a:xfrm>
            <a:off x="554990" y="6441723"/>
            <a:ext cx="5136935" cy="2572619"/>
          </a:xfrm>
          <a:custGeom>
            <a:avLst/>
            <a:gdLst>
              <a:gd name="T0" fmla="*/ 2112 w 2368"/>
              <a:gd name="T1" fmla="*/ 0 h 1184"/>
              <a:gd name="T2" fmla="*/ 1184 w 2368"/>
              <a:gd name="T3" fmla="*/ 928 h 1184"/>
              <a:gd name="T4" fmla="*/ 256 w 2368"/>
              <a:gd name="T5" fmla="*/ 0 h 1184"/>
              <a:gd name="T6" fmla="*/ 256 w 2368"/>
              <a:gd name="T7" fmla="*/ 0 h 1184"/>
              <a:gd name="T8" fmla="*/ 0 w 2368"/>
              <a:gd name="T9" fmla="*/ 0 h 1184"/>
              <a:gd name="T10" fmla="*/ 0 w 2368"/>
              <a:gd name="T11" fmla="*/ 0 h 1184"/>
              <a:gd name="T12" fmla="*/ 1184 w 2368"/>
              <a:gd name="T13" fmla="*/ 1184 h 1184"/>
              <a:gd name="T14" fmla="*/ 2368 w 2368"/>
              <a:gd name="T15" fmla="*/ 0 h 1184"/>
              <a:gd name="T16" fmla="*/ 2368 w 2368"/>
              <a:gd name="T17" fmla="*/ 0 h 1184"/>
              <a:gd name="T18" fmla="*/ 2112 w 2368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8" h="1184">
                <a:moveTo>
                  <a:pt x="2112" y="0"/>
                </a:moveTo>
                <a:cubicBezTo>
                  <a:pt x="2112" y="513"/>
                  <a:pt x="1697" y="928"/>
                  <a:pt x="1184" y="928"/>
                </a:cubicBezTo>
                <a:cubicBezTo>
                  <a:pt x="671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0" y="1184"/>
                  <a:pt x="1184" y="1184"/>
                </a:cubicBezTo>
                <a:cubicBezTo>
                  <a:pt x="1838" y="1184"/>
                  <a:pt x="2368" y="654"/>
                  <a:pt x="2368" y="0"/>
                </a:cubicBezTo>
                <a:cubicBezTo>
                  <a:pt x="2368" y="0"/>
                  <a:pt x="2368" y="0"/>
                  <a:pt x="2368" y="0"/>
                </a:cubicBezTo>
                <a:cubicBezTo>
                  <a:pt x="2112" y="0"/>
                  <a:pt x="2112" y="0"/>
                  <a:pt x="2112" y="0"/>
                </a:cubicBez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7"/>
          <p:cNvSpPr>
            <a:spLocks/>
          </p:cNvSpPr>
          <p:nvPr/>
        </p:nvSpPr>
        <p:spPr bwMode="auto">
          <a:xfrm>
            <a:off x="5135909" y="3873251"/>
            <a:ext cx="5141086" cy="2568472"/>
          </a:xfrm>
          <a:custGeom>
            <a:avLst/>
            <a:gdLst>
              <a:gd name="T0" fmla="*/ 256 w 2369"/>
              <a:gd name="T1" fmla="*/ 1184 h 1184"/>
              <a:gd name="T2" fmla="*/ 1185 w 2369"/>
              <a:gd name="T3" fmla="*/ 256 h 1184"/>
              <a:gd name="T4" fmla="*/ 2113 w 2369"/>
              <a:gd name="T5" fmla="*/ 1184 h 1184"/>
              <a:gd name="T6" fmla="*/ 2369 w 2369"/>
              <a:gd name="T7" fmla="*/ 1184 h 1184"/>
              <a:gd name="T8" fmla="*/ 1185 w 2369"/>
              <a:gd name="T9" fmla="*/ 0 h 1184"/>
              <a:gd name="T10" fmla="*/ 0 w 2369"/>
              <a:gd name="T11" fmla="*/ 1184 h 1184"/>
              <a:gd name="T12" fmla="*/ 256 w 2369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9" h="1184">
                <a:moveTo>
                  <a:pt x="256" y="1184"/>
                </a:moveTo>
                <a:cubicBezTo>
                  <a:pt x="256" y="671"/>
                  <a:pt x="672" y="256"/>
                  <a:pt x="1185" y="256"/>
                </a:cubicBezTo>
                <a:cubicBezTo>
                  <a:pt x="1698" y="256"/>
                  <a:pt x="2113" y="671"/>
                  <a:pt x="2113" y="1184"/>
                </a:cubicBezTo>
                <a:cubicBezTo>
                  <a:pt x="2369" y="1184"/>
                  <a:pt x="2369" y="1184"/>
                  <a:pt x="2369" y="1184"/>
                </a:cubicBezTo>
                <a:cubicBezTo>
                  <a:pt x="2369" y="530"/>
                  <a:pt x="1839" y="0"/>
                  <a:pt x="1185" y="0"/>
                </a:cubicBezTo>
                <a:cubicBezTo>
                  <a:pt x="531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10"/>
          <p:cNvSpPr>
            <a:spLocks/>
          </p:cNvSpPr>
          <p:nvPr/>
        </p:nvSpPr>
        <p:spPr bwMode="auto">
          <a:xfrm>
            <a:off x="9720975" y="6441723"/>
            <a:ext cx="5141086" cy="2572619"/>
          </a:xfrm>
          <a:custGeom>
            <a:avLst/>
            <a:gdLst>
              <a:gd name="T0" fmla="*/ 2113 w 2369"/>
              <a:gd name="T1" fmla="*/ 0 h 1184"/>
              <a:gd name="T2" fmla="*/ 1185 w 2369"/>
              <a:gd name="T3" fmla="*/ 928 h 1184"/>
              <a:gd name="T4" fmla="*/ 256 w 2369"/>
              <a:gd name="T5" fmla="*/ 0 h 1184"/>
              <a:gd name="T6" fmla="*/ 256 w 2369"/>
              <a:gd name="T7" fmla="*/ 0 h 1184"/>
              <a:gd name="T8" fmla="*/ 0 w 2369"/>
              <a:gd name="T9" fmla="*/ 0 h 1184"/>
              <a:gd name="T10" fmla="*/ 0 w 2369"/>
              <a:gd name="T11" fmla="*/ 0 h 1184"/>
              <a:gd name="T12" fmla="*/ 1185 w 2369"/>
              <a:gd name="T13" fmla="*/ 1184 h 1184"/>
              <a:gd name="T14" fmla="*/ 2369 w 2369"/>
              <a:gd name="T15" fmla="*/ 0 h 1184"/>
              <a:gd name="T16" fmla="*/ 2369 w 2369"/>
              <a:gd name="T17" fmla="*/ 0 h 1184"/>
              <a:gd name="T18" fmla="*/ 2113 w 2369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9" h="1184">
                <a:moveTo>
                  <a:pt x="2113" y="0"/>
                </a:moveTo>
                <a:cubicBezTo>
                  <a:pt x="2113" y="513"/>
                  <a:pt x="1697" y="928"/>
                  <a:pt x="1185" y="928"/>
                </a:cubicBezTo>
                <a:cubicBezTo>
                  <a:pt x="672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1" y="1184"/>
                  <a:pt x="1185" y="1184"/>
                </a:cubicBezTo>
                <a:cubicBezTo>
                  <a:pt x="1839" y="1184"/>
                  <a:pt x="2369" y="654"/>
                  <a:pt x="2369" y="0"/>
                </a:cubicBezTo>
                <a:cubicBezTo>
                  <a:pt x="2369" y="0"/>
                  <a:pt x="2369" y="0"/>
                  <a:pt x="2369" y="0"/>
                </a:cubicBezTo>
                <a:cubicBezTo>
                  <a:pt x="2113" y="0"/>
                  <a:pt x="2113" y="0"/>
                  <a:pt x="2113" y="0"/>
                </a:cubicBez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1"/>
          <p:cNvSpPr>
            <a:spLocks/>
          </p:cNvSpPr>
          <p:nvPr/>
        </p:nvSpPr>
        <p:spPr bwMode="auto">
          <a:xfrm>
            <a:off x="14306043" y="3873251"/>
            <a:ext cx="5141086" cy="2568472"/>
          </a:xfrm>
          <a:custGeom>
            <a:avLst/>
            <a:gdLst>
              <a:gd name="T0" fmla="*/ 256 w 2369"/>
              <a:gd name="T1" fmla="*/ 1184 h 1184"/>
              <a:gd name="T2" fmla="*/ 1185 w 2369"/>
              <a:gd name="T3" fmla="*/ 256 h 1184"/>
              <a:gd name="T4" fmla="*/ 2113 w 2369"/>
              <a:gd name="T5" fmla="*/ 1184 h 1184"/>
              <a:gd name="T6" fmla="*/ 2369 w 2369"/>
              <a:gd name="T7" fmla="*/ 1184 h 1184"/>
              <a:gd name="T8" fmla="*/ 1185 w 2369"/>
              <a:gd name="T9" fmla="*/ 0 h 1184"/>
              <a:gd name="T10" fmla="*/ 0 w 2369"/>
              <a:gd name="T11" fmla="*/ 1184 h 1184"/>
              <a:gd name="T12" fmla="*/ 256 w 2369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9" h="1184">
                <a:moveTo>
                  <a:pt x="256" y="1184"/>
                </a:moveTo>
                <a:cubicBezTo>
                  <a:pt x="256" y="671"/>
                  <a:pt x="672" y="256"/>
                  <a:pt x="1185" y="256"/>
                </a:cubicBezTo>
                <a:cubicBezTo>
                  <a:pt x="1697" y="256"/>
                  <a:pt x="2113" y="671"/>
                  <a:pt x="2113" y="1184"/>
                </a:cubicBezTo>
                <a:cubicBezTo>
                  <a:pt x="2369" y="1184"/>
                  <a:pt x="2369" y="1184"/>
                  <a:pt x="2369" y="1184"/>
                </a:cubicBezTo>
                <a:cubicBezTo>
                  <a:pt x="2369" y="530"/>
                  <a:pt x="1839" y="0"/>
                  <a:pt x="1185" y="0"/>
                </a:cubicBezTo>
                <a:cubicBezTo>
                  <a:pt x="530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554990" y="3873251"/>
            <a:ext cx="5136935" cy="2568472"/>
          </a:xfrm>
          <a:custGeom>
            <a:avLst/>
            <a:gdLst>
              <a:gd name="T0" fmla="*/ 256 w 2368"/>
              <a:gd name="T1" fmla="*/ 1184 h 1184"/>
              <a:gd name="T2" fmla="*/ 1184 w 2368"/>
              <a:gd name="T3" fmla="*/ 256 h 1184"/>
              <a:gd name="T4" fmla="*/ 2112 w 2368"/>
              <a:gd name="T5" fmla="*/ 1184 h 1184"/>
              <a:gd name="T6" fmla="*/ 2368 w 2368"/>
              <a:gd name="T7" fmla="*/ 1184 h 1184"/>
              <a:gd name="T8" fmla="*/ 1184 w 2368"/>
              <a:gd name="T9" fmla="*/ 0 h 1184"/>
              <a:gd name="T10" fmla="*/ 0 w 2368"/>
              <a:gd name="T11" fmla="*/ 1184 h 1184"/>
              <a:gd name="T12" fmla="*/ 256 w 2368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8" h="1184">
                <a:moveTo>
                  <a:pt x="256" y="1184"/>
                </a:moveTo>
                <a:cubicBezTo>
                  <a:pt x="256" y="671"/>
                  <a:pt x="671" y="256"/>
                  <a:pt x="1184" y="256"/>
                </a:cubicBezTo>
                <a:cubicBezTo>
                  <a:pt x="1697" y="256"/>
                  <a:pt x="2112" y="671"/>
                  <a:pt x="2112" y="1184"/>
                </a:cubicBezTo>
                <a:cubicBezTo>
                  <a:pt x="2368" y="1184"/>
                  <a:pt x="2368" y="1184"/>
                  <a:pt x="2368" y="1184"/>
                </a:cubicBezTo>
                <a:cubicBezTo>
                  <a:pt x="2368" y="530"/>
                  <a:pt x="1838" y="0"/>
                  <a:pt x="1184" y="0"/>
                </a:cubicBezTo>
                <a:cubicBezTo>
                  <a:pt x="530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9720975" y="3873251"/>
            <a:ext cx="5141086" cy="2568472"/>
          </a:xfrm>
          <a:custGeom>
            <a:avLst/>
            <a:gdLst>
              <a:gd name="T0" fmla="*/ 256 w 2369"/>
              <a:gd name="T1" fmla="*/ 1184 h 1184"/>
              <a:gd name="T2" fmla="*/ 1185 w 2369"/>
              <a:gd name="T3" fmla="*/ 256 h 1184"/>
              <a:gd name="T4" fmla="*/ 2113 w 2369"/>
              <a:gd name="T5" fmla="*/ 1184 h 1184"/>
              <a:gd name="T6" fmla="*/ 2369 w 2369"/>
              <a:gd name="T7" fmla="*/ 1184 h 1184"/>
              <a:gd name="T8" fmla="*/ 1185 w 2369"/>
              <a:gd name="T9" fmla="*/ 0 h 1184"/>
              <a:gd name="T10" fmla="*/ 0 w 2369"/>
              <a:gd name="T11" fmla="*/ 1184 h 1184"/>
              <a:gd name="T12" fmla="*/ 256 w 2369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9" h="1184">
                <a:moveTo>
                  <a:pt x="256" y="1184"/>
                </a:moveTo>
                <a:cubicBezTo>
                  <a:pt x="256" y="671"/>
                  <a:pt x="672" y="256"/>
                  <a:pt x="1185" y="256"/>
                </a:cubicBezTo>
                <a:cubicBezTo>
                  <a:pt x="1697" y="256"/>
                  <a:pt x="2113" y="671"/>
                  <a:pt x="2113" y="1184"/>
                </a:cubicBezTo>
                <a:cubicBezTo>
                  <a:pt x="2369" y="1184"/>
                  <a:pt x="2369" y="1184"/>
                  <a:pt x="2369" y="1184"/>
                </a:cubicBezTo>
                <a:cubicBezTo>
                  <a:pt x="2369" y="530"/>
                  <a:pt x="1839" y="0"/>
                  <a:pt x="1185" y="0"/>
                </a:cubicBezTo>
                <a:cubicBezTo>
                  <a:pt x="531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5135909" y="6441723"/>
            <a:ext cx="5141086" cy="2572619"/>
          </a:xfrm>
          <a:custGeom>
            <a:avLst/>
            <a:gdLst>
              <a:gd name="T0" fmla="*/ 2113 w 2369"/>
              <a:gd name="T1" fmla="*/ 0 h 1184"/>
              <a:gd name="T2" fmla="*/ 1185 w 2369"/>
              <a:gd name="T3" fmla="*/ 928 h 1184"/>
              <a:gd name="T4" fmla="*/ 256 w 2369"/>
              <a:gd name="T5" fmla="*/ 0 h 1184"/>
              <a:gd name="T6" fmla="*/ 256 w 2369"/>
              <a:gd name="T7" fmla="*/ 0 h 1184"/>
              <a:gd name="T8" fmla="*/ 0 w 2369"/>
              <a:gd name="T9" fmla="*/ 0 h 1184"/>
              <a:gd name="T10" fmla="*/ 0 w 2369"/>
              <a:gd name="T11" fmla="*/ 0 h 1184"/>
              <a:gd name="T12" fmla="*/ 1185 w 2369"/>
              <a:gd name="T13" fmla="*/ 1184 h 1184"/>
              <a:gd name="T14" fmla="*/ 2369 w 2369"/>
              <a:gd name="T15" fmla="*/ 0 h 1184"/>
              <a:gd name="T16" fmla="*/ 2369 w 2369"/>
              <a:gd name="T17" fmla="*/ 0 h 1184"/>
              <a:gd name="T18" fmla="*/ 2113 w 2369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9" h="1184">
                <a:moveTo>
                  <a:pt x="2113" y="0"/>
                </a:moveTo>
                <a:cubicBezTo>
                  <a:pt x="2113" y="513"/>
                  <a:pt x="1698" y="928"/>
                  <a:pt x="1185" y="928"/>
                </a:cubicBezTo>
                <a:cubicBezTo>
                  <a:pt x="672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1" y="1184"/>
                  <a:pt x="1185" y="1184"/>
                </a:cubicBezTo>
                <a:cubicBezTo>
                  <a:pt x="1839" y="1184"/>
                  <a:pt x="2369" y="654"/>
                  <a:pt x="2369" y="0"/>
                </a:cubicBezTo>
                <a:cubicBezTo>
                  <a:pt x="2369" y="0"/>
                  <a:pt x="2369" y="0"/>
                  <a:pt x="2369" y="0"/>
                </a:cubicBezTo>
                <a:cubicBezTo>
                  <a:pt x="2113" y="0"/>
                  <a:pt x="2113" y="0"/>
                  <a:pt x="2113" y="0"/>
                </a:cubicBez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59"/>
          <p:cNvGrpSpPr/>
          <p:nvPr/>
        </p:nvGrpSpPr>
        <p:grpSpPr>
          <a:xfrm>
            <a:off x="1183765" y="9498963"/>
            <a:ext cx="3854378" cy="2416378"/>
            <a:chOff x="3336415" y="10173411"/>
            <a:chExt cx="3854378" cy="2416378"/>
          </a:xfrm>
        </p:grpSpPr>
        <p:sp>
          <p:nvSpPr>
            <p:cNvPr id="40" name="TextBox 39"/>
            <p:cNvSpPr txBox="1"/>
            <p:nvPr/>
          </p:nvSpPr>
          <p:spPr>
            <a:xfrm>
              <a:off x="3336415" y="10173411"/>
              <a:ext cx="383532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 b="1" cap="all" spc="50" dirty="0" smtClean="0">
                  <a:solidFill>
                    <a:schemeClr val="accent3"/>
                  </a:solidFill>
                  <a:latin typeface="Lato"/>
                </a:rPr>
                <a:t>조장 오영근</a:t>
              </a:r>
              <a:endParaRPr lang="en-US" sz="2800" b="1" cap="all" spc="50" dirty="0">
                <a:solidFill>
                  <a:schemeClr val="accent3"/>
                </a:solidFill>
                <a:latin typeface="Lato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355465" y="11127594"/>
              <a:ext cx="3835328" cy="14621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base code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작성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내용통합</a:t>
              </a: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.</a:t>
              </a: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입력된 줄 로그처리</a:t>
              </a: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구현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예외처리</a:t>
              </a:r>
              <a:endPara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3" name="Group 59"/>
          <p:cNvGrpSpPr/>
          <p:nvPr/>
        </p:nvGrpSpPr>
        <p:grpSpPr>
          <a:xfrm>
            <a:off x="5730025" y="9498963"/>
            <a:ext cx="3892478" cy="1747040"/>
            <a:chOff x="3336415" y="10173411"/>
            <a:chExt cx="3892478" cy="1747040"/>
          </a:xfrm>
        </p:grpSpPr>
        <p:sp>
          <p:nvSpPr>
            <p:cNvPr id="65" name="TextBox 64"/>
            <p:cNvSpPr txBox="1"/>
            <p:nvPr/>
          </p:nvSpPr>
          <p:spPr>
            <a:xfrm>
              <a:off x="3336415" y="10173411"/>
              <a:ext cx="383532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 b="1" cap="all" spc="50" dirty="0" err="1" smtClean="0">
                  <a:solidFill>
                    <a:schemeClr val="accent3"/>
                  </a:solidFill>
                  <a:latin typeface="Lato"/>
                </a:rPr>
                <a:t>김건하</a:t>
              </a:r>
              <a:endParaRPr lang="en-US" sz="2800" b="1" cap="all" spc="50" dirty="0">
                <a:solidFill>
                  <a:schemeClr val="accent3"/>
                </a:solidFill>
                <a:latin typeface="Lato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393565" y="11356194"/>
              <a:ext cx="3835328" cy="5642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key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로그처리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테스팅</a:t>
              </a:r>
              <a:endPara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4" name="Group 59"/>
          <p:cNvGrpSpPr/>
          <p:nvPr/>
        </p:nvGrpSpPr>
        <p:grpSpPr>
          <a:xfrm>
            <a:off x="10392904" y="9498963"/>
            <a:ext cx="3854378" cy="2125907"/>
            <a:chOff x="3317365" y="10173411"/>
            <a:chExt cx="3854378" cy="2125907"/>
          </a:xfrm>
        </p:grpSpPr>
        <p:sp>
          <p:nvSpPr>
            <p:cNvPr id="68" name="TextBox 67"/>
            <p:cNvSpPr txBox="1"/>
            <p:nvPr/>
          </p:nvSpPr>
          <p:spPr>
            <a:xfrm>
              <a:off x="3336415" y="10173411"/>
              <a:ext cx="383532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 b="1" cap="all" spc="50" dirty="0" smtClean="0">
                  <a:solidFill>
                    <a:schemeClr val="accent3"/>
                  </a:solidFill>
                  <a:latin typeface="Lato"/>
                </a:rPr>
                <a:t>공선의</a:t>
              </a:r>
              <a:endParaRPr lang="en-US" sz="2800" b="1" cap="all" spc="50" dirty="0">
                <a:solidFill>
                  <a:schemeClr val="accent3"/>
                </a:solidFill>
                <a:latin typeface="Lato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317365" y="11299044"/>
              <a:ext cx="3835328" cy="1000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browser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로그처리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Report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구현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Open Sans Light" panose="020B0306030504020204" pitchFamily="34" charset="0"/>
                </a:rPr>
                <a:t>* </a:t>
              </a:r>
              <a:r>
                <a:rPr lang="ko-KR" altLang="en-US" sz="2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Open Sans Light" panose="020B0306030504020204" pitchFamily="34" charset="0"/>
                </a:rPr>
                <a:t>테스팅</a:t>
              </a:r>
              <a:endPara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5" name="Group 59"/>
          <p:cNvGrpSpPr/>
          <p:nvPr/>
        </p:nvGrpSpPr>
        <p:grpSpPr>
          <a:xfrm>
            <a:off x="14997022" y="9498963"/>
            <a:ext cx="3835328" cy="2106203"/>
            <a:chOff x="3336415" y="10173411"/>
            <a:chExt cx="3835328" cy="2106203"/>
          </a:xfrm>
        </p:grpSpPr>
        <p:sp>
          <p:nvSpPr>
            <p:cNvPr id="71" name="TextBox 70"/>
            <p:cNvSpPr txBox="1"/>
            <p:nvPr/>
          </p:nvSpPr>
          <p:spPr>
            <a:xfrm>
              <a:off x="3336415" y="10173411"/>
              <a:ext cx="383532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 b="1" cap="all" spc="50" dirty="0" smtClean="0">
                  <a:solidFill>
                    <a:schemeClr val="accent3"/>
                  </a:solidFill>
                  <a:latin typeface="Lato"/>
                </a:rPr>
                <a:t>박정미</a:t>
              </a:r>
              <a:endParaRPr lang="en-US" sz="2800" b="1" cap="all" spc="50" dirty="0">
                <a:solidFill>
                  <a:schemeClr val="accent3"/>
                </a:solidFill>
                <a:latin typeface="Lato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336415" y="11241894"/>
              <a:ext cx="3835328" cy="10377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httpStatusCode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 로그처리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Result JDialog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Open Sans Light" panose="020B0306030504020204" pitchFamily="34" charset="0"/>
                </a:rPr>
                <a:t>구현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Open Sans Light" panose="020B0306030504020204" pitchFamily="34" charset="0"/>
              </a:endParaRP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Open Sans Light" panose="020B0306030504020204" pitchFamily="34" charset="0"/>
                </a:rPr>
                <a:t>* </a:t>
              </a:r>
              <a:r>
                <a:rPr lang="ko-KR" altLang="en-US" sz="2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Open Sans Light" panose="020B0306030504020204" pitchFamily="34" charset="0"/>
                </a:rPr>
                <a:t>테스팅</a:t>
              </a:r>
              <a:endPara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Open Sans Light" panose="020B0306030504020204" pitchFamily="34" charset="0"/>
              </a:endParaRPr>
            </a:p>
          </p:txBody>
        </p:sp>
      </p:grpSp>
      <p:sp>
        <p:nvSpPr>
          <p:cNvPr id="35" name="Freeform 6"/>
          <p:cNvSpPr>
            <a:spLocks/>
          </p:cNvSpPr>
          <p:nvPr/>
        </p:nvSpPr>
        <p:spPr bwMode="auto">
          <a:xfrm>
            <a:off x="18900140" y="6441723"/>
            <a:ext cx="5136935" cy="2572619"/>
          </a:xfrm>
          <a:custGeom>
            <a:avLst/>
            <a:gdLst>
              <a:gd name="T0" fmla="*/ 2112 w 2368"/>
              <a:gd name="T1" fmla="*/ 0 h 1184"/>
              <a:gd name="T2" fmla="*/ 1184 w 2368"/>
              <a:gd name="T3" fmla="*/ 928 h 1184"/>
              <a:gd name="T4" fmla="*/ 256 w 2368"/>
              <a:gd name="T5" fmla="*/ 0 h 1184"/>
              <a:gd name="T6" fmla="*/ 256 w 2368"/>
              <a:gd name="T7" fmla="*/ 0 h 1184"/>
              <a:gd name="T8" fmla="*/ 0 w 2368"/>
              <a:gd name="T9" fmla="*/ 0 h 1184"/>
              <a:gd name="T10" fmla="*/ 0 w 2368"/>
              <a:gd name="T11" fmla="*/ 0 h 1184"/>
              <a:gd name="T12" fmla="*/ 1184 w 2368"/>
              <a:gd name="T13" fmla="*/ 1184 h 1184"/>
              <a:gd name="T14" fmla="*/ 2368 w 2368"/>
              <a:gd name="T15" fmla="*/ 0 h 1184"/>
              <a:gd name="T16" fmla="*/ 2368 w 2368"/>
              <a:gd name="T17" fmla="*/ 0 h 1184"/>
              <a:gd name="T18" fmla="*/ 2112 w 2368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8" h="1184">
                <a:moveTo>
                  <a:pt x="2112" y="0"/>
                </a:moveTo>
                <a:cubicBezTo>
                  <a:pt x="2112" y="513"/>
                  <a:pt x="1697" y="928"/>
                  <a:pt x="1184" y="928"/>
                </a:cubicBezTo>
                <a:cubicBezTo>
                  <a:pt x="671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0" y="1184"/>
                  <a:pt x="1184" y="1184"/>
                </a:cubicBezTo>
                <a:cubicBezTo>
                  <a:pt x="1838" y="1184"/>
                  <a:pt x="2368" y="654"/>
                  <a:pt x="2368" y="0"/>
                </a:cubicBezTo>
                <a:cubicBezTo>
                  <a:pt x="2368" y="0"/>
                  <a:pt x="2368" y="0"/>
                  <a:pt x="2368" y="0"/>
                </a:cubicBezTo>
                <a:cubicBezTo>
                  <a:pt x="2112" y="0"/>
                  <a:pt x="2112" y="0"/>
                  <a:pt x="2112" y="0"/>
                </a:cubicBezTo>
                <a:close/>
              </a:path>
            </a:pathLst>
          </a:custGeom>
          <a:solidFill>
            <a:schemeClr val="accent5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7"/>
          <p:cNvSpPr>
            <a:spLocks/>
          </p:cNvSpPr>
          <p:nvPr/>
        </p:nvSpPr>
        <p:spPr bwMode="auto">
          <a:xfrm>
            <a:off x="18900140" y="3873251"/>
            <a:ext cx="5136935" cy="2568472"/>
          </a:xfrm>
          <a:custGeom>
            <a:avLst/>
            <a:gdLst>
              <a:gd name="T0" fmla="*/ 256 w 2368"/>
              <a:gd name="T1" fmla="*/ 1184 h 1184"/>
              <a:gd name="T2" fmla="*/ 1184 w 2368"/>
              <a:gd name="T3" fmla="*/ 256 h 1184"/>
              <a:gd name="T4" fmla="*/ 2112 w 2368"/>
              <a:gd name="T5" fmla="*/ 1184 h 1184"/>
              <a:gd name="T6" fmla="*/ 2368 w 2368"/>
              <a:gd name="T7" fmla="*/ 1184 h 1184"/>
              <a:gd name="T8" fmla="*/ 1184 w 2368"/>
              <a:gd name="T9" fmla="*/ 0 h 1184"/>
              <a:gd name="T10" fmla="*/ 0 w 2368"/>
              <a:gd name="T11" fmla="*/ 1184 h 1184"/>
              <a:gd name="T12" fmla="*/ 256 w 2368"/>
              <a:gd name="T13" fmla="*/ 1184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8" h="1184">
                <a:moveTo>
                  <a:pt x="256" y="1184"/>
                </a:moveTo>
                <a:cubicBezTo>
                  <a:pt x="256" y="671"/>
                  <a:pt x="671" y="256"/>
                  <a:pt x="1184" y="256"/>
                </a:cubicBezTo>
                <a:cubicBezTo>
                  <a:pt x="1697" y="256"/>
                  <a:pt x="2112" y="671"/>
                  <a:pt x="2112" y="1184"/>
                </a:cubicBezTo>
                <a:cubicBezTo>
                  <a:pt x="2368" y="1184"/>
                  <a:pt x="2368" y="1184"/>
                  <a:pt x="2368" y="1184"/>
                </a:cubicBezTo>
                <a:cubicBezTo>
                  <a:pt x="2368" y="530"/>
                  <a:pt x="1838" y="0"/>
                  <a:pt x="1184" y="0"/>
                </a:cubicBezTo>
                <a:cubicBezTo>
                  <a:pt x="530" y="0"/>
                  <a:pt x="0" y="530"/>
                  <a:pt x="0" y="1184"/>
                </a:cubicBezTo>
                <a:lnTo>
                  <a:pt x="256" y="1184"/>
                </a:ln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2"/>
          <p:cNvSpPr>
            <a:spLocks/>
          </p:cNvSpPr>
          <p:nvPr/>
        </p:nvSpPr>
        <p:spPr bwMode="auto">
          <a:xfrm>
            <a:off x="14306043" y="6441723"/>
            <a:ext cx="5141086" cy="2572619"/>
          </a:xfrm>
          <a:custGeom>
            <a:avLst/>
            <a:gdLst>
              <a:gd name="T0" fmla="*/ 2113 w 2369"/>
              <a:gd name="T1" fmla="*/ 0 h 1184"/>
              <a:gd name="T2" fmla="*/ 1185 w 2369"/>
              <a:gd name="T3" fmla="*/ 928 h 1184"/>
              <a:gd name="T4" fmla="*/ 256 w 2369"/>
              <a:gd name="T5" fmla="*/ 0 h 1184"/>
              <a:gd name="T6" fmla="*/ 256 w 2369"/>
              <a:gd name="T7" fmla="*/ 0 h 1184"/>
              <a:gd name="T8" fmla="*/ 0 w 2369"/>
              <a:gd name="T9" fmla="*/ 0 h 1184"/>
              <a:gd name="T10" fmla="*/ 0 w 2369"/>
              <a:gd name="T11" fmla="*/ 0 h 1184"/>
              <a:gd name="T12" fmla="*/ 1185 w 2369"/>
              <a:gd name="T13" fmla="*/ 1184 h 1184"/>
              <a:gd name="T14" fmla="*/ 2369 w 2369"/>
              <a:gd name="T15" fmla="*/ 0 h 1184"/>
              <a:gd name="T16" fmla="*/ 2369 w 2369"/>
              <a:gd name="T17" fmla="*/ 0 h 1184"/>
              <a:gd name="T18" fmla="*/ 2113 w 2369"/>
              <a:gd name="T19" fmla="*/ 0 h 1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69" h="1184">
                <a:moveTo>
                  <a:pt x="2113" y="0"/>
                </a:moveTo>
                <a:cubicBezTo>
                  <a:pt x="2113" y="513"/>
                  <a:pt x="1697" y="928"/>
                  <a:pt x="1185" y="928"/>
                </a:cubicBezTo>
                <a:cubicBezTo>
                  <a:pt x="672" y="928"/>
                  <a:pt x="256" y="513"/>
                  <a:pt x="25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54"/>
                  <a:pt x="530" y="1184"/>
                  <a:pt x="1185" y="1184"/>
                </a:cubicBezTo>
                <a:cubicBezTo>
                  <a:pt x="1839" y="1184"/>
                  <a:pt x="2369" y="654"/>
                  <a:pt x="2369" y="0"/>
                </a:cubicBezTo>
                <a:cubicBezTo>
                  <a:pt x="2369" y="0"/>
                  <a:pt x="2369" y="0"/>
                  <a:pt x="2369" y="0"/>
                </a:cubicBezTo>
                <a:cubicBezTo>
                  <a:pt x="2113" y="0"/>
                  <a:pt x="2113" y="0"/>
                  <a:pt x="2113" y="0"/>
                </a:cubicBezTo>
                <a:close/>
              </a:path>
            </a:pathLst>
          </a:custGeom>
          <a:solidFill>
            <a:schemeClr val="accent2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8" name="Group 59"/>
          <p:cNvGrpSpPr/>
          <p:nvPr/>
        </p:nvGrpSpPr>
        <p:grpSpPr>
          <a:xfrm>
            <a:off x="19664272" y="9518013"/>
            <a:ext cx="3835328" cy="2030657"/>
            <a:chOff x="3336415" y="10173411"/>
            <a:chExt cx="3835328" cy="2030657"/>
          </a:xfrm>
        </p:grpSpPr>
        <p:sp>
          <p:nvSpPr>
            <p:cNvPr id="39" name="TextBox 38"/>
            <p:cNvSpPr txBox="1"/>
            <p:nvPr/>
          </p:nvSpPr>
          <p:spPr>
            <a:xfrm>
              <a:off x="3336415" y="10173411"/>
              <a:ext cx="383532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 b="1" cap="all" spc="50" dirty="0" smtClean="0">
                  <a:solidFill>
                    <a:schemeClr val="accent3"/>
                  </a:solidFill>
                  <a:latin typeface="Lato"/>
                </a:rPr>
                <a:t>최혜원</a:t>
              </a:r>
              <a:endParaRPr lang="en-US" sz="2800" b="1" cap="all" spc="50" dirty="0">
                <a:solidFill>
                  <a:schemeClr val="accent3"/>
                </a:solidFill>
                <a:latin typeface="Lato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336415" y="11203794"/>
              <a:ext cx="3835328" cy="10002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000"/>
                </a:lnSpc>
                <a:spcAft>
                  <a:spcPts val="2400"/>
                </a:spcAft>
                <a:buFont typeface="Arial" charset="0"/>
                <a:buChar char="•"/>
                <a:defRPr/>
              </a:pP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요청시간</a:t>
              </a: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로그처리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Login JFrame </a:t>
              </a:r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구현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  <a:p>
              <a:pPr algn="ctr">
                <a:lnSpc>
                  <a:spcPts val="1000"/>
                </a:lnSpc>
                <a:spcAft>
                  <a:spcPts val="2400"/>
                </a:spcAft>
                <a:defRPr/>
              </a:pPr>
              <a:r>
                <a: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* </a:t>
              </a:r>
              <a:r>
                <a:rPr lang="ko-KR" altLang="en-US" sz="2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/>
                  <a:cs typeface="Open Sans Light" panose="020B0306030504020204" pitchFamily="34" charset="0"/>
                </a:rPr>
                <a:t>테스팅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Open Sans Light" panose="020B0306030504020204" pitchFamily="34" charset="0"/>
              </a:endParaRPr>
            </a:p>
          </p:txBody>
        </p:sp>
      </p:grpSp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2514" y="676276"/>
            <a:ext cx="1843086" cy="624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8914" name="Picture 2" descr="attitude, behaviour, human, proud, shaktiman, superhero ic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11375" y="5478462"/>
            <a:ext cx="2027236" cy="2027238"/>
          </a:xfrm>
          <a:prstGeom prst="rect">
            <a:avLst/>
          </a:prstGeom>
          <a:noFill/>
        </p:spPr>
      </p:pic>
      <p:pic>
        <p:nvPicPr>
          <p:cNvPr id="38918" name="Picture 6" descr="behaviour, communication, hair, human, style, swag icon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407775" y="5459412"/>
            <a:ext cx="1931986" cy="1931988"/>
          </a:xfrm>
          <a:prstGeom prst="rect">
            <a:avLst/>
          </a:prstGeom>
          <a:noFill/>
        </p:spPr>
      </p:pic>
      <p:pic>
        <p:nvPicPr>
          <p:cNvPr id="38920" name="Picture 8" descr="behaviour, communication, hair, human, style, swag icon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854824" y="5478461"/>
            <a:ext cx="1889126" cy="1889127"/>
          </a:xfrm>
          <a:prstGeom prst="rect">
            <a:avLst/>
          </a:prstGeom>
          <a:noFill/>
        </p:spPr>
      </p:pic>
      <p:pic>
        <p:nvPicPr>
          <p:cNvPr id="38922" name="Picture 10" descr="attitude, behaviour, human, proud, shaktiman, superhero icon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5998825" y="5421313"/>
            <a:ext cx="1912936" cy="1912938"/>
          </a:xfrm>
          <a:prstGeom prst="rect">
            <a:avLst/>
          </a:prstGeom>
          <a:noFill/>
        </p:spPr>
      </p:pic>
      <p:pic>
        <p:nvPicPr>
          <p:cNvPr id="38924" name="Picture 12" descr="fresh, human, mediation, meditation, relax, yoga icon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0532724" y="5402262"/>
            <a:ext cx="1946275" cy="1946277"/>
          </a:xfrm>
          <a:prstGeom prst="rect">
            <a:avLst/>
          </a:prstGeom>
          <a:noFill/>
        </p:spPr>
      </p:pic>
      <p:sp>
        <p:nvSpPr>
          <p:cNvPr id="51" name="TextBox 50"/>
          <p:cNvSpPr txBox="1"/>
          <p:nvPr/>
        </p:nvSpPr>
        <p:spPr>
          <a:xfrm>
            <a:off x="1054100" y="1680381"/>
            <a:ext cx="11385550" cy="98488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Who are we? / </a:t>
            </a:r>
            <a:r>
              <a:rPr lang="ko-KR" altLang="en-US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업무 분장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1001806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8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8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8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38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개체 틀 22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</p:spPr>
      </p:pic>
      <p:sp>
        <p:nvSpPr>
          <p:cNvPr id="3" name="Freeform 2"/>
          <p:cNvSpPr/>
          <p:nvPr/>
        </p:nvSpPr>
        <p:spPr>
          <a:xfrm>
            <a:off x="4964167" y="7539517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702548" y="10391114"/>
            <a:ext cx="9823203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9000" cap="all" spc="200" dirty="0" smtClean="0">
                <a:solidFill>
                  <a:schemeClr val="bg1"/>
                </a:solidFill>
                <a:latin typeface="Lato Black" panose="020F0A02020204030203" pitchFamily="34" charset="0"/>
              </a:rPr>
              <a:t>Class diagram</a:t>
            </a:r>
            <a:endParaRPr lang="en-US" sz="9000" cap="all" spc="200" dirty="0"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93050" y="11945321"/>
            <a:ext cx="8597901" cy="441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600"/>
              </a:lnSpc>
            </a:pPr>
            <a:endParaRPr lang="en-US" sz="2800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7" name="그림 6" descr="3952964-25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6253" y="8756853"/>
            <a:ext cx="1263447" cy="126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109604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2514" y="676276"/>
            <a:ext cx="1843086" cy="624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그림 11" descr="classDiagram(logAnalysis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8749"/>
            <a:ext cx="24384000" cy="1116728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197100" y="9243231"/>
            <a:ext cx="923925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400" cap="all" spc="150" dirty="0" smtClean="0">
                <a:latin typeface="Lato Black" panose="020F0A02020204030203" pitchFamily="34" charset="0"/>
              </a:rPr>
              <a:t>Class</a:t>
            </a:r>
            <a:r>
              <a:rPr lang="en-US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 </a:t>
            </a:r>
          </a:p>
          <a:p>
            <a:r>
              <a:rPr lang="en-US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      	diagram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894405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2514" y="676276"/>
            <a:ext cx="1843086" cy="624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2044700" y="9243231"/>
            <a:ext cx="923925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400" cap="all" spc="150" dirty="0" err="1" smtClean="0">
                <a:latin typeface="Lato Black" panose="020F0A02020204030203" pitchFamily="34" charset="0"/>
              </a:rPr>
              <a:t>ui</a:t>
            </a:r>
            <a:r>
              <a:rPr lang="en-US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 </a:t>
            </a:r>
          </a:p>
          <a:p>
            <a:r>
              <a:rPr lang="en-US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  Design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07735" y="2324100"/>
            <a:ext cx="15126240" cy="880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2894405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개체 틀 22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383999" cy="13716000"/>
          </a:xfrm>
        </p:spPr>
      </p:pic>
      <p:sp>
        <p:nvSpPr>
          <p:cNvPr id="3" name="Freeform 2"/>
          <p:cNvSpPr/>
          <p:nvPr/>
        </p:nvSpPr>
        <p:spPr>
          <a:xfrm>
            <a:off x="4964167" y="7539517"/>
            <a:ext cx="14455666" cy="6176483"/>
          </a:xfrm>
          <a:custGeom>
            <a:avLst/>
            <a:gdLst>
              <a:gd name="connsiteX0" fmla="*/ 7227832 w 14455666"/>
              <a:gd name="connsiteY0" fmla="*/ 0 h 6176483"/>
              <a:gd name="connsiteX1" fmla="*/ 14395968 w 14455666"/>
              <a:gd name="connsiteY1" fmla="*/ 5842200 h 6176483"/>
              <a:gd name="connsiteX2" fmla="*/ 14455666 w 14455666"/>
              <a:gd name="connsiteY2" fmla="*/ 6176483 h 6176483"/>
              <a:gd name="connsiteX3" fmla="*/ 0 w 14455666"/>
              <a:gd name="connsiteY3" fmla="*/ 6176483 h 6176483"/>
              <a:gd name="connsiteX4" fmla="*/ 59697 w 14455666"/>
              <a:gd name="connsiteY4" fmla="*/ 5842200 h 6176483"/>
              <a:gd name="connsiteX5" fmla="*/ 7227832 w 14455666"/>
              <a:gd name="connsiteY5" fmla="*/ 0 h 6176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55666" h="6176483">
                <a:moveTo>
                  <a:pt x="7227832" y="0"/>
                </a:moveTo>
                <a:cubicBezTo>
                  <a:pt x="10763663" y="0"/>
                  <a:pt x="13713706" y="2508064"/>
                  <a:pt x="14395968" y="5842200"/>
                </a:cubicBezTo>
                <a:lnTo>
                  <a:pt x="14455666" y="6176483"/>
                </a:lnTo>
                <a:lnTo>
                  <a:pt x="0" y="6176483"/>
                </a:lnTo>
                <a:lnTo>
                  <a:pt x="59697" y="5842200"/>
                </a:lnTo>
                <a:cubicBezTo>
                  <a:pt x="741960" y="2508064"/>
                  <a:pt x="3692001" y="0"/>
                  <a:pt x="72278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788398" y="10391114"/>
            <a:ext cx="7519686" cy="138499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9000" cap="all" spc="200" dirty="0" smtClean="0">
                <a:solidFill>
                  <a:schemeClr val="bg1"/>
                </a:solidFill>
                <a:latin typeface="Lato Black" panose="020F0A02020204030203" pitchFamily="34" charset="0"/>
              </a:rPr>
              <a:t>Flowchart</a:t>
            </a:r>
            <a:endParaRPr lang="en-US" sz="9000" cap="all" spc="200" dirty="0"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93050" y="11945321"/>
            <a:ext cx="8597901" cy="441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600"/>
              </a:lnSpc>
            </a:pPr>
            <a:endParaRPr lang="en-US" sz="2800" dirty="0">
              <a:solidFill>
                <a:schemeClr val="bg1"/>
              </a:solidFill>
              <a:latin typeface="Lato Light" panose="020F0302020204030203" pitchFamily="34" charset="0"/>
            </a:endParaRPr>
          </a:p>
        </p:txBody>
      </p:sp>
      <p:pic>
        <p:nvPicPr>
          <p:cNvPr id="8" name="그림 7" descr="2205207-25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3403" y="8718753"/>
            <a:ext cx="1263447" cy="126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109604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2514" y="676276"/>
            <a:ext cx="1843086" cy="624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0" y="11746230"/>
            <a:ext cx="923925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6400" cap="all" spc="150" dirty="0" smtClean="0">
                <a:latin typeface="Lato Black" panose="020F0A02020204030203" pitchFamily="34" charset="0"/>
              </a:rPr>
              <a:t>전체 구성</a:t>
            </a:r>
            <a:r>
              <a:rPr lang="ko-KR" altLang="en-US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 </a:t>
            </a:r>
            <a:endParaRPr lang="en-US" altLang="ko-KR" sz="6400" cap="all" spc="150" dirty="0" smtClean="0">
              <a:solidFill>
                <a:schemeClr val="accent2"/>
              </a:solidFill>
              <a:latin typeface="Lato Black" panose="020F0A02020204030203" pitchFamily="34" charset="0"/>
            </a:endParaRPr>
          </a:p>
          <a:p>
            <a:r>
              <a:rPr lang="en-US" altLang="ko-KR" sz="6400" cap="all" spc="150" dirty="0" smtClean="0">
                <a:solidFill>
                  <a:schemeClr val="accent2"/>
                </a:solidFill>
                <a:latin typeface="Lato Black" panose="020F0A02020204030203" pitchFamily="34" charset="0"/>
              </a:rPr>
              <a:t>	Flowchart</a:t>
            </a:r>
            <a:endParaRPr lang="en-US" sz="6400" cap="all" spc="150" dirty="0">
              <a:solidFill>
                <a:schemeClr val="accent2"/>
              </a:solidFill>
              <a:latin typeface="Lato Black" panose="020F0A02020204030203" pitchFamily="34" charset="0"/>
            </a:endParaRPr>
          </a:p>
        </p:txBody>
      </p:sp>
      <p:pic>
        <p:nvPicPr>
          <p:cNvPr id="1026" name="Picture 2" descr="C:\Users\owner\youngRepositories\SSangYoung\dev\workspace\logAnalysisApp\img\영근_전체프로세스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905750" y="-1952616"/>
            <a:ext cx="16478250" cy="156686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2894405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MOGA PowerPoint Template">
      <a:dk1>
        <a:sysClr val="windowText" lastClr="000000"/>
      </a:dk1>
      <a:lt1>
        <a:sysClr val="window" lastClr="FFFFFF"/>
      </a:lt1>
      <a:dk2>
        <a:srgbClr val="57585A"/>
      </a:dk2>
      <a:lt2>
        <a:srgbClr val="E4E6E8"/>
      </a:lt2>
      <a:accent1>
        <a:srgbClr val="283032"/>
      </a:accent1>
      <a:accent2>
        <a:srgbClr val="F05A50"/>
      </a:accent2>
      <a:accent3>
        <a:srgbClr val="50555A"/>
      </a:accent3>
      <a:accent4>
        <a:srgbClr val="787D82"/>
      </a:accent4>
      <a:accent5>
        <a:srgbClr val="B4B9BE"/>
      </a:accent5>
      <a:accent6>
        <a:srgbClr val="F0F2F4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835</TotalTime>
  <Words>125</Words>
  <Application>Microsoft Office PowerPoint</Application>
  <PresentationFormat>사용자 지정</PresentationFormat>
  <Paragraphs>51</Paragraphs>
  <Slides>16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7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TitlesOfParts>
  <Company>Moorche 30 DVDs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delight</dc:creator>
  <cp:lastModifiedBy>owner</cp:lastModifiedBy>
  <cp:revision>104</cp:revision>
  <dcterms:created xsi:type="dcterms:W3CDTF">2016-06-20T18:47:00Z</dcterms:created>
  <dcterms:modified xsi:type="dcterms:W3CDTF">2018-12-27T10:08:58Z</dcterms:modified>
</cp:coreProperties>
</file>

<file path=docProps/thumbnail.jpeg>
</file>